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17"/>
  </p:notesMasterIdLst>
  <p:sldIdLst>
    <p:sldId id="626" r:id="rId3"/>
    <p:sldId id="625" r:id="rId4"/>
    <p:sldId id="627" r:id="rId5"/>
    <p:sldId id="634" r:id="rId6"/>
    <p:sldId id="647" r:id="rId7"/>
    <p:sldId id="650" r:id="rId8"/>
    <p:sldId id="651" r:id="rId9"/>
    <p:sldId id="652" r:id="rId10"/>
    <p:sldId id="653" r:id="rId11"/>
    <p:sldId id="658" r:id="rId12"/>
    <p:sldId id="654" r:id="rId13"/>
    <p:sldId id="655" r:id="rId14"/>
    <p:sldId id="656" r:id="rId15"/>
    <p:sldId id="657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2E20FF24-CF54-430A-BDF8-9DF78FBAB716}">
          <p14:sldIdLst>
            <p14:sldId id="626"/>
          </p14:sldIdLst>
        </p14:section>
        <p14:section name="目录页" id="{0815B5BD-4991-4776-886A-D52C265F6DF2}">
          <p14:sldIdLst>
            <p14:sldId id="625"/>
          </p14:sldIdLst>
        </p14:section>
        <p14:section name="视频指纹总体介绍" id="{06B6A509-D17B-4F75-B08E-4DA316FA3772}">
          <p14:sldIdLst>
            <p14:sldId id="627"/>
            <p14:sldId id="634"/>
            <p14:sldId id="647"/>
            <p14:sldId id="650"/>
          </p14:sldIdLst>
        </p14:section>
        <p14:section name="指纹系统整体流程" id="{57D64F2C-F256-F441-905D-C7A371DCE917}">
          <p14:sldIdLst>
            <p14:sldId id="651"/>
            <p14:sldId id="652"/>
            <p14:sldId id="653"/>
          </p14:sldIdLst>
        </p14:section>
        <p14:section name="各模块作用与流程" id="{E5E1EAF1-0134-5548-A3BE-AAC0647D9BD2}">
          <p14:sldIdLst>
            <p14:sldId id="658"/>
            <p14:sldId id="654"/>
            <p14:sldId id="655"/>
            <p14:sldId id="656"/>
            <p14:sldId id="657"/>
          </p14:sldIdLst>
        </p14:section>
      </p14:sectionLst>
    </p:ext>
    <p:ext uri="{EFAFB233-063F-42B5-8137-9DF3F51BA10A}">
      <p15:sldGuideLst xmlns:p15="http://schemas.microsoft.com/office/powerpoint/2012/main">
        <p15:guide id="1" pos="384" userDrawn="1">
          <p15:clr>
            <a:srgbClr val="A4A3A4"/>
          </p15:clr>
        </p15:guide>
        <p15:guide id="2" pos="7296" userDrawn="1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4" orient="horz" pos="600" userDrawn="1">
          <p15:clr>
            <a:srgbClr val="A4A3A4"/>
          </p15:clr>
        </p15:guide>
        <p15:guide id="5" orient="horz" pos="405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6DF5"/>
    <a:srgbClr val="1E45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2"/>
    <p:restoredTop sz="76391"/>
  </p:normalViewPr>
  <p:slideViewPr>
    <p:cSldViewPr snapToGrid="0" showGuides="1">
      <p:cViewPr varScale="1">
        <p:scale>
          <a:sx n="86" d="100"/>
          <a:sy n="86" d="100"/>
        </p:scale>
        <p:origin x="1272" y="-2320"/>
      </p:cViewPr>
      <p:guideLst>
        <p:guide pos="384"/>
        <p:guide pos="7296"/>
        <p:guide orient="horz" pos="527"/>
        <p:guide orient="horz" pos="600"/>
        <p:guide orient="horz" pos="405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56C66-C83E-45C8-B184-116485028125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C5B13-F030-4DAB-91C7-A3D92E1CE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951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C5B13-F030-4DAB-91C7-A3D92E1CE0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357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phantom</a:t>
            </a:r>
            <a:r>
              <a:rPr lang="zh-CN" altLang="en-US" dirty="0"/>
              <a:t>：输入是视频的地址，然后请求</a:t>
            </a:r>
            <a:r>
              <a:rPr lang="en-US" altLang="zh-CN" dirty="0"/>
              <a:t>vs</a:t>
            </a:r>
            <a:r>
              <a:rPr lang="zh-CN" altLang="en-US" dirty="0"/>
              <a:t>和请求建库（</a:t>
            </a:r>
            <a:r>
              <a:rPr lang="en-US" altLang="zh-CN" dirty="0"/>
              <a:t>phantom</a:t>
            </a:r>
            <a:r>
              <a:rPr lang="zh-CN" altLang="en-US" dirty="0"/>
              <a:t>入库入的是高优先级的作者，其他正常作者是在审核完成之后再入库）。请求</a:t>
            </a:r>
            <a:r>
              <a:rPr lang="en-US" altLang="zh-CN" dirty="0"/>
              <a:t>vs</a:t>
            </a:r>
            <a:r>
              <a:rPr lang="zh-CN" altLang="en-US" dirty="0"/>
              <a:t>获取召回结果写入字段</a:t>
            </a:r>
            <a:r>
              <a:rPr lang="en-US" altLang="zh-CN" dirty="0" err="1"/>
              <a:t>duplist</a:t>
            </a:r>
            <a:r>
              <a:rPr lang="zh-CN" altLang="en-US" dirty="0"/>
              <a:t>。处理完成后给奥德赛返回一个</a:t>
            </a:r>
            <a:r>
              <a:rPr lang="en-US" altLang="zh-CN" dirty="0"/>
              <a:t>ack</a:t>
            </a:r>
            <a:r>
              <a:rPr lang="zh-CN" altLang="en-US" dirty="0"/>
              <a:t>确认。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（不是所有的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nid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都会请求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与请求建库，还有个请求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redis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看这个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nid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是不是被处理过了，如果处理过了则直接给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odyssey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返回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ack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）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vu</a:t>
            </a:r>
            <a:r>
              <a:rPr lang="zh-CN" altLang="en-US" dirty="0"/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输入是视频地址，作用是合并图像召回结果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vs</a:t>
            </a:r>
            <a:r>
              <a:rPr lang="zh-CN" altLang="en-US" dirty="0"/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输入是视频的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app-id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作者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id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），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作用及输出：请求特征服务拿到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query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ORB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特征，然后拿着特征（一定数目的帧（平均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88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，最大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120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））去请求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as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。（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不是所有的帧，而是进行选帧），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返回图片级别的召回结果后（图片级别的召回结果是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topk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个），汇集到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级别（召回的每个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各有多少帧，</a:t>
            </a:r>
            <a:r>
              <a:rPr kumimoji="1" lang="zh-CN" altLang="en-US" dirty="0"/>
              <a:t>对于同一个</a:t>
            </a:r>
            <a:r>
              <a:rPr kumimoji="1" lang="en-US" altLang="zh-CN" dirty="0"/>
              <a:t>vid</a:t>
            </a:r>
            <a:r>
              <a:rPr kumimoji="1" lang="zh-CN" altLang="en-US" dirty="0"/>
              <a:t>召回两帧以上才算召回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两帧过滤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），计算每个召回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的得分（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query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特征与召回的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对应的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特征进行匹配，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waterman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，计算得分），根据得分返回最终召回结果。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此处可能还会额外请求实时库，实时库和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功能一致，处理检索召回，不同之处在于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n2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建库，实时库是暴力计算）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as</a:t>
            </a:r>
            <a:r>
              <a:rPr lang="zh-CN" altLang="en-US" dirty="0"/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输入是特征以及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vid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作用：从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master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获取指定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索引的分片和实例信息（请求的是小视频就获取小视频对应的分片信息），然后请求对应的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和实时库获得召回结果；输出：整合从各个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分片得到的结果，返回给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。</a:t>
            </a:r>
            <a:r>
              <a:rPr kumimoji="1" lang="zh-CN" altLang="en-US" dirty="0"/>
              <a:t>每一帧对应召回一定数目的帧，对于同一个</a:t>
            </a:r>
            <a:r>
              <a:rPr kumimoji="1" lang="en-US" altLang="zh-CN" dirty="0"/>
              <a:t>vid</a:t>
            </a:r>
            <a:r>
              <a:rPr kumimoji="1" lang="zh-CN" altLang="en-US" dirty="0"/>
              <a:t>召回两帧以上才算召回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两帧过滤</a:t>
            </a:r>
            <a:endParaRPr lang="en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：索引库，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C++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实现的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HNSW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分层索引，检索性能比较高。用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ANN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基于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特征，将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query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与库中所有样本进行相关性计算，输出最相关的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TOP-K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个结果，然后进行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ORB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校验）来检索（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n2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索引），最终得到召回结果。与之对应的是实时库，实时库支持数据的实时插入，自动淘汰过期机制，是暴力检索。（因为数据量过大，索引重建到生效的周期较长， 为了使得在生效前能够被线上检索，增加实时库），（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实际上检索两次，一次正向特征，一次翻转特征）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Maze-master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bs-controller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Maze-master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探测到索引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afs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有更新后，通过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bs-controller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模块通知最新的索引分片加载对应索引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sn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-spider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下发服务。它会调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finger-control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finger-control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请求建库和请求索引（下发过程中的），请求索引返回召回结果写入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vfs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-list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字段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fp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-builder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主要根据上游传过来的资源类型，然后请求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feature-service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获取到特征，然后把特征写入到各类资源的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pipe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中。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feature-service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特征服务，负责提取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ORB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特征，底层会请求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服务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rts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-bs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：实时库，实时库支持数据的实时插入，自动淘汰过期机制，是暴力检索。（因为数据量过大，索引重建到生效的周期较长， 为了使得在生效前能够被线上检索，增加实时库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dispacher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：订阅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afs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：分布式文件系统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Index-builder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定时（一小时）从存储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afs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中拉取数据，进行索引建库，将建库数据产出到索引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afs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中。定时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索引建库；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afs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index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）：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级别的建库，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可能根据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n2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索引做了某种处理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irrigate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：订阅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r>
              <a:rPr kumimoji="1" lang="en-US" altLang="zh-CN" dirty="0"/>
              <a:t>Table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K- V</a:t>
            </a:r>
            <a:r>
              <a:rPr kumimoji="1" lang="zh-CN" altLang="en-US" dirty="0"/>
              <a:t>存储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Index</a:t>
            </a:r>
            <a:r>
              <a:rPr kumimoji="1" lang="zh-CN" altLang="en-US" dirty="0"/>
              <a:t>：</a:t>
            </a:r>
            <a:r>
              <a:rPr lang="en" altLang="zh-CN" dirty="0"/>
              <a:t>index</a:t>
            </a:r>
            <a:r>
              <a:rPr lang="zh-CN" altLang="en-US" dirty="0"/>
              <a:t>接收实时特征后提供在线暴力算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urs</a:t>
            </a:r>
            <a:r>
              <a:rPr kumimoji="1" lang="zh-CN" altLang="en-US" dirty="0"/>
              <a:t>：上海实时库访问代理，通过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 </a:t>
            </a:r>
            <a:r>
              <a:rPr kumimoji="1" lang="en-US" altLang="zh-CN" dirty="0"/>
              <a:t>name</a:t>
            </a:r>
            <a:r>
              <a:rPr kumimoji="1" lang="zh-CN" altLang="en-US" dirty="0"/>
              <a:t>指定不同的资源类型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CNN</a:t>
            </a:r>
            <a:r>
              <a:rPr kumimoji="1" lang="zh-CN" altLang="en-US" dirty="0"/>
              <a:t>：</a:t>
            </a:r>
            <a:r>
              <a:rPr kumimoji="1" lang="en-US" altLang="zh-CN" dirty="0"/>
              <a:t>64</a:t>
            </a:r>
            <a:r>
              <a:rPr kumimoji="1" lang="zh-CN" altLang="en-US" dirty="0"/>
              <a:t>位的</a:t>
            </a:r>
            <a:r>
              <a:rPr kumimoji="1" lang="en-US" altLang="zh-CN" dirty="0"/>
              <a:t>float</a:t>
            </a:r>
            <a:r>
              <a:rPr kumimoji="1" lang="zh-CN" altLang="en-US" dirty="0"/>
              <a:t>表示的向量，描述了图片的物理特征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ORB</a:t>
            </a:r>
            <a:r>
              <a:rPr kumimoji="1" lang="zh-CN" altLang="en-US" dirty="0"/>
              <a:t>：图片含有多个关键点，每个点用</a:t>
            </a:r>
            <a:r>
              <a:rPr kumimoji="1" lang="en-US" altLang="zh-CN" dirty="0"/>
              <a:t>256</a:t>
            </a:r>
            <a:r>
              <a:rPr kumimoji="1" lang="zh-CN" altLang="en-US" dirty="0"/>
              <a:t>位二进制表示，描述了图片的视觉特征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sz="1800" dirty="0"/>
          </a:p>
          <a:p>
            <a:r>
              <a:rPr kumimoji="1" lang="zh-CN" altLang="en-US" sz="1800" dirty="0"/>
              <a:t>问题：</a:t>
            </a:r>
            <a:endParaRPr kumimoji="1" lang="en-US" altLang="zh-CN" sz="1800" dirty="0"/>
          </a:p>
          <a:p>
            <a:r>
              <a:rPr kumimoji="1" lang="zh-CN" altLang="en-US" sz="1800" dirty="0"/>
              <a:t>哪些业务用咱们实习库</a:t>
            </a:r>
            <a:r>
              <a:rPr kumimoji="1" lang="en-US" altLang="zh-CN" sz="1800" dirty="0"/>
              <a:t>(</a:t>
            </a:r>
            <a:r>
              <a:rPr kumimoji="1" lang="en-US" altLang="zh-CN" sz="1800" dirty="0" err="1"/>
              <a:t>rts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，哪些用上海实时库</a:t>
            </a:r>
            <a:r>
              <a:rPr kumimoji="1" lang="en-US" altLang="zh-CN" sz="1800" dirty="0"/>
              <a:t>(</a:t>
            </a:r>
            <a:r>
              <a:rPr kumimoji="1" lang="en-US" altLang="zh-CN" sz="1800" dirty="0" err="1"/>
              <a:t>urs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（直播）</a:t>
            </a:r>
            <a:endParaRPr kumimoji="1" lang="en-US" altLang="zh-CN" sz="1800" dirty="0"/>
          </a:p>
          <a:p>
            <a:r>
              <a:rPr kumimoji="1" lang="zh-CN" altLang="en-US" sz="1800" dirty="0"/>
              <a:t>实时库怎么区分业务（</a:t>
            </a:r>
            <a:r>
              <a:rPr kumimoji="1" lang="en-US" altLang="zh-CN" sz="1800" dirty="0" err="1"/>
              <a:t>app_id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r>
              <a:rPr kumimoji="1" lang="zh-CN" altLang="en-US" sz="1800" dirty="0"/>
              <a:t>离线建库那部分再看一下</a:t>
            </a:r>
            <a:r>
              <a:rPr kumimoji="1" lang="en-US" altLang="zh-CN" sz="1800" dirty="0"/>
              <a:t>——</a:t>
            </a:r>
            <a:r>
              <a:rPr kumimoji="1" lang="zh-CN" altLang="en-US" sz="1800" dirty="0"/>
              <a:t>重要</a:t>
            </a:r>
            <a:endParaRPr kumimoji="1" lang="en-US" altLang="zh-CN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现在有哪些短视频，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feed</a:t>
            </a:r>
            <a:r>
              <a:rPr lang="zh-CN" altLang="en-US" sz="18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，</a:t>
            </a:r>
            <a:r>
              <a:rPr lang="en-US" altLang="zh-CN" sz="18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ugc</a:t>
            </a:r>
            <a:r>
              <a:rPr lang="zh-CN" altLang="en-US" sz="18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等的类型</a:t>
            </a:r>
            <a:endParaRPr lang="en-US" altLang="zh-CN" sz="18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语音特征怎么用</a:t>
            </a:r>
            <a:r>
              <a:rPr lang="zh-CN" altLang="en-US" sz="1800" kern="120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的？ </a:t>
            </a:r>
            <a:endParaRPr lang="en-US" altLang="zh-CN" sz="18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分发历史去重，打散：一次分发不能有两个重复的</a:t>
            </a:r>
            <a:endParaRPr lang="en-US" altLang="zh-CN" sz="18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内网搜在线是怎么用的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——</a:t>
            </a:r>
            <a:r>
              <a:rPr lang="zh-CN" altLang="en-US" sz="18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黎神的视频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C5B13-F030-4DAB-91C7-A3D92E1CE0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932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CNN</a:t>
            </a:r>
            <a:r>
              <a:rPr kumimoji="1" lang="zh-CN" altLang="en-US" dirty="0"/>
              <a:t>：</a:t>
            </a:r>
            <a:r>
              <a:rPr kumimoji="1" lang="en-US" altLang="zh-CN" dirty="0"/>
              <a:t>64</a:t>
            </a:r>
            <a:r>
              <a:rPr kumimoji="1" lang="zh-CN" altLang="en-US" dirty="0"/>
              <a:t>位的</a:t>
            </a:r>
            <a:r>
              <a:rPr kumimoji="1" lang="en-US" altLang="zh-CN" dirty="0"/>
              <a:t>float</a:t>
            </a:r>
            <a:r>
              <a:rPr kumimoji="1" lang="zh-CN" altLang="en-US" dirty="0"/>
              <a:t>表示的向量，描述了图片的物理特征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ORB</a:t>
            </a:r>
            <a:r>
              <a:rPr kumimoji="1" lang="zh-CN" altLang="en-US" dirty="0"/>
              <a:t>：图片含有多个关键点，每个点用</a:t>
            </a:r>
            <a:r>
              <a:rPr kumimoji="1" lang="en-US" altLang="zh-CN" dirty="0"/>
              <a:t>256</a:t>
            </a:r>
            <a:r>
              <a:rPr kumimoji="1" lang="zh-CN" altLang="en-US" dirty="0"/>
              <a:t>位二进制表示，描述了图片的视觉特征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BS</a:t>
            </a:r>
            <a:r>
              <a:rPr kumimoji="1" lang="zh-CN" altLang="en-US" dirty="0"/>
              <a:t>是通过</a:t>
            </a:r>
            <a:r>
              <a:rPr kumimoji="1" lang="en-US" altLang="zh-CN" dirty="0"/>
              <a:t>ANN</a:t>
            </a:r>
            <a:r>
              <a:rPr kumimoji="1" lang="zh-CN" altLang="en-US" dirty="0"/>
              <a:t>来检索</a:t>
            </a:r>
            <a:r>
              <a:rPr kumimoji="1" lang="en-US" altLang="zh-CN" dirty="0" err="1"/>
              <a:t>cnn</a:t>
            </a:r>
            <a:r>
              <a:rPr kumimoji="1" lang="zh-CN" altLang="en-US" dirty="0"/>
              <a:t>特征的， 实时库是暴力检索和建库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ANN</a:t>
            </a:r>
            <a:r>
              <a:rPr kumimoji="1" lang="zh-CN" altLang="en-US" dirty="0"/>
              <a:t>是检索向量的算法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汉明距离：两个二进制串有多少位不相同</a:t>
            </a:r>
            <a:endParaRPr kumimoji="1" lang="en-US" altLang="zh-CN" dirty="0"/>
          </a:p>
          <a:p>
            <a:r>
              <a:rPr kumimoji="1" lang="zh-CN" altLang="en-US" dirty="0"/>
              <a:t>汉明距离进行</a:t>
            </a:r>
            <a:r>
              <a:rPr kumimoji="1" lang="en-US" altLang="zh-CN" dirty="0"/>
              <a:t>ORB</a:t>
            </a:r>
            <a:r>
              <a:rPr kumimoji="1" lang="zh-CN" altLang="en-US" dirty="0"/>
              <a:t>校验：</a:t>
            </a:r>
            <a:endParaRPr kumimoji="1" lang="en-US" altLang="zh-CN" dirty="0"/>
          </a:p>
          <a:p>
            <a:pPr marL="0" marR="0" lvl="0" indent="0" algn="l" defTabSz="1110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计算匹配点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汉明距离小于阈值的两个点被认为是匹配点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，若匹配点数目满足一定阈值则认为可以作为召回结果，否则丢弃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1110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r>
              <a:rPr kumimoji="1" lang="zh-CN" altLang="en-US" dirty="0"/>
              <a:t>每张图片有若干个关键点</a:t>
            </a:r>
            <a:r>
              <a:rPr kumimoji="1" lang="en-US" altLang="zh-CN" dirty="0"/>
              <a:t>(150)</a:t>
            </a:r>
            <a:r>
              <a:rPr kumimoji="1" lang="zh-CN" altLang="en-US" dirty="0"/>
              <a:t>，每个关键点用</a:t>
            </a:r>
            <a:r>
              <a:rPr kumimoji="1" lang="en-US" altLang="zh-CN" dirty="0"/>
              <a:t>256</a:t>
            </a:r>
            <a:r>
              <a:rPr kumimoji="1" lang="zh-CN" altLang="en-US" dirty="0"/>
              <a:t>位的二进制表示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计算平均距离的时候增加惩罚项， 也就是算出实际平均距离后还需要加上一个值，</a:t>
            </a:r>
            <a:endParaRPr kumimoji="1" lang="en-US" altLang="zh-CN" dirty="0"/>
          </a:p>
          <a:p>
            <a:r>
              <a:rPr kumimoji="1" lang="zh-CN" altLang="en-US" dirty="0"/>
              <a:t>设置惩罚项的原因：</a:t>
            </a:r>
            <a:endParaRPr kumimoji="1" lang="en-US" altLang="zh-CN" dirty="0"/>
          </a:p>
          <a:p>
            <a:r>
              <a:rPr kumimoji="1" lang="zh-CN" altLang="en-US" dirty="0"/>
              <a:t>不相似图像存在语义相似，从而导致部分点对相似度较高，从而拉低平均值，可能导致误判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分片、 副本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耗时：请求</a:t>
            </a:r>
            <a:r>
              <a:rPr lang="en-US" altLang="zh-CN" dirty="0"/>
              <a:t>bs</a:t>
            </a:r>
            <a:r>
              <a:rPr lang="zh-CN" altLang="en-US" dirty="0"/>
              <a:t>所花的耗时</a:t>
            </a:r>
            <a:endParaRPr lang="en-US" altLang="zh-CN" dirty="0"/>
          </a:p>
          <a:p>
            <a:r>
              <a:rPr lang="zh-CN" altLang="en-US" dirty="0"/>
              <a:t>召回数：召回数有多少</a:t>
            </a:r>
            <a:endParaRPr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短视频每个分片</a:t>
            </a:r>
            <a:r>
              <a:rPr kumimoji="1" lang="en-US" altLang="zh-CN" dirty="0"/>
              <a:t>30</a:t>
            </a:r>
            <a:r>
              <a:rPr kumimoji="1" lang="zh-CN" altLang="en-US" dirty="0"/>
              <a:t>万视频，</a:t>
            </a:r>
            <a:r>
              <a:rPr kumimoji="1" lang="en-US" altLang="zh-CN" dirty="0"/>
              <a:t>5000</a:t>
            </a:r>
            <a:r>
              <a:rPr kumimoji="1" lang="zh-CN" altLang="en-US" dirty="0"/>
              <a:t>万帧</a:t>
            </a:r>
            <a:endParaRPr kumimoji="1" lang="en-US" altLang="zh-CN" dirty="0"/>
          </a:p>
          <a:p>
            <a:r>
              <a:rPr kumimoji="1" lang="zh-CN" altLang="en-US" dirty="0"/>
              <a:t>小视频每个分片</a:t>
            </a:r>
            <a:r>
              <a:rPr kumimoji="1" lang="en-US" altLang="zh-CN" dirty="0"/>
              <a:t>170</a:t>
            </a:r>
            <a:r>
              <a:rPr kumimoji="1" lang="zh-CN" altLang="en-US" dirty="0"/>
              <a:t>万视频，</a:t>
            </a:r>
            <a:r>
              <a:rPr kumimoji="1" lang="en-US" altLang="zh-CN" dirty="0"/>
              <a:t>5000</a:t>
            </a:r>
            <a:r>
              <a:rPr kumimoji="1" lang="zh-CN" altLang="en-US" dirty="0"/>
              <a:t>万帧</a:t>
            </a:r>
          </a:p>
          <a:p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C5B13-F030-4DAB-91C7-A3D92E1CE0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483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phantom</a:t>
            </a:r>
            <a:r>
              <a:rPr lang="zh-CN" altLang="en-US" dirty="0"/>
              <a:t>：输入是视频的地址，然后请求</a:t>
            </a:r>
            <a:r>
              <a:rPr lang="en-US" altLang="zh-CN" dirty="0"/>
              <a:t>vs</a:t>
            </a:r>
            <a:r>
              <a:rPr lang="zh-CN" altLang="en-US" dirty="0"/>
              <a:t>和请求建库（</a:t>
            </a:r>
            <a:r>
              <a:rPr lang="en-US" altLang="zh-CN" dirty="0"/>
              <a:t>phantom</a:t>
            </a:r>
            <a:r>
              <a:rPr lang="zh-CN" altLang="en-US" dirty="0"/>
              <a:t>入库入的是高优先级的作者，其他正常作者是在审核完成之后再入库）。请求</a:t>
            </a:r>
            <a:r>
              <a:rPr lang="en-US" altLang="zh-CN" dirty="0"/>
              <a:t>vs</a:t>
            </a:r>
            <a:r>
              <a:rPr lang="zh-CN" altLang="en-US" dirty="0"/>
              <a:t>获取召回结果写入字段</a:t>
            </a:r>
            <a:r>
              <a:rPr lang="en-US" altLang="zh-CN" dirty="0" err="1"/>
              <a:t>duplist</a:t>
            </a:r>
            <a:r>
              <a:rPr lang="zh-CN" altLang="en-US" dirty="0"/>
              <a:t>。处理完成后给奥德赛返回一个</a:t>
            </a:r>
            <a:r>
              <a:rPr lang="en-US" altLang="zh-CN" dirty="0"/>
              <a:t>ack</a:t>
            </a:r>
            <a:r>
              <a:rPr lang="zh-CN" altLang="en-US" dirty="0"/>
              <a:t>确认。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（不是所有的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nid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都会请求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与请求建库，还有个请求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redis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看这个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nid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是不是被处理过了，如果处理过了则直接给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odyssey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返回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ack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）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vu</a:t>
            </a:r>
            <a:r>
              <a:rPr lang="zh-CN" altLang="en-US" dirty="0"/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输入是视频地址，作用是合并图像召回结果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vs</a:t>
            </a:r>
            <a:r>
              <a:rPr lang="zh-CN" altLang="en-US" dirty="0"/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输入是视频的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app-id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作者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id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），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作用及输出：请求特征服务拿到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query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ORB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特征，然后拿着特征（一定数目的帧（平均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88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，最大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120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））去请求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as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。（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不是所有的帧，而是进行选帧），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返回图片级别的召回结果后（图片级别的召回结果是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topk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个），汇集到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级别（召回的每个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各有多少帧，</a:t>
            </a:r>
            <a:r>
              <a:rPr kumimoji="1" lang="zh-CN" altLang="en-US" dirty="0"/>
              <a:t>对于同一个</a:t>
            </a:r>
            <a:r>
              <a:rPr kumimoji="1" lang="en-US" altLang="zh-CN" dirty="0"/>
              <a:t>vid</a:t>
            </a:r>
            <a:r>
              <a:rPr kumimoji="1" lang="zh-CN" altLang="en-US" dirty="0"/>
              <a:t>召回两帧以上才算召回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两帧过滤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），计算每个召回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的得分（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query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特征与召回的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对应的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特征进行匹配，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waterman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，计算得分），根据得分返回最终召回结果。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此处可能还会额外请求实时库，实时库和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功能一致，处理检索召回，不同之处在于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n2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建库，实时库是暴力计算）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as</a:t>
            </a:r>
            <a:r>
              <a:rPr lang="zh-CN" altLang="en-US" dirty="0"/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输入是特征以及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vid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作用：从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master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获取指定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索引的分片和实例信息（请求的是小视频就获取小视频对应的分片信息），然后请求对应的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和实时库获得召回结果；输出：整合从各个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分片得到的结果，返回给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。</a:t>
            </a:r>
            <a:r>
              <a:rPr kumimoji="1" lang="zh-CN" altLang="en-US" dirty="0"/>
              <a:t>每一帧对应召回一定数目的帧，对于同一个</a:t>
            </a:r>
            <a:r>
              <a:rPr kumimoji="1" lang="en-US" altLang="zh-CN" dirty="0"/>
              <a:t>vid</a:t>
            </a:r>
            <a:r>
              <a:rPr kumimoji="1" lang="zh-CN" altLang="en-US" dirty="0"/>
              <a:t>召回两帧以上才算召回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两帧过滤</a:t>
            </a:r>
            <a:endParaRPr lang="en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：索引库，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C++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实现的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HNSW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分层索引，检索性能比较高。用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ANN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基于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特征，将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query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与库中所有样本进行相关性计算，输出最相关的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TOP-K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个结果，然后进行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ORB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校验）来检索（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n2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索引），最终得到召回结果。与之对应的是实时库，实时库支持数据的实时插入，自动淘汰过期机制，是暴力检索。（因为数据量过大，索引重建到生效的周期较长， 为了使得在生效前能够被线上检索，增加实时库），（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实际上检索两次，一次正向特征，一次翻转特征）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Maze-master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bs-controller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Maze-master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探测到索引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afs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有更新后，通过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bs-controller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模块通知最新的索引分片加载对应索引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sn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-spider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下发服务。它会调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finger-control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finger-control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请求建库和请求索引（下发过程中的），请求索引返回召回结果写入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vfs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-list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字段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fp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-builder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主要根据上游传过来的资源类型，然后请求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feature-service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获取到特征，然后把特征写入到各类资源的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pipe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中。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feature-service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特征服务，负责提取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ORB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特征，底层会请求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服务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rts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-bs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：实时库，实时库支持数据的实时插入，自动淘汰过期机制，是暴力检索。（因为数据量过大，索引重建到生效的周期较长， 为了使得在生效前能够被线上检索，增加实时库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dispacher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：订阅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afs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：分布式文件系统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Index-builder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定时（一小时）从存储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afs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中拉取数据，进行索引建库，将建库数据产出到索引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afs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中。定时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索引建库；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afs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index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）：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级别的建库，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可能根据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n2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索引做了某种处理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irrigate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：订阅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r>
              <a:rPr kumimoji="1" lang="en-US" altLang="zh-CN" dirty="0"/>
              <a:t>Table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K- V</a:t>
            </a:r>
            <a:r>
              <a:rPr kumimoji="1" lang="zh-CN" altLang="en-US" dirty="0"/>
              <a:t>存储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Index</a:t>
            </a:r>
            <a:r>
              <a:rPr kumimoji="1" lang="zh-CN" altLang="en-US" dirty="0"/>
              <a:t>：</a:t>
            </a:r>
            <a:r>
              <a:rPr lang="en" altLang="zh-CN" dirty="0"/>
              <a:t>index</a:t>
            </a:r>
            <a:r>
              <a:rPr lang="zh-CN" altLang="en-US" dirty="0"/>
              <a:t>接收实时特征后提供在线暴力算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urs</a:t>
            </a:r>
            <a:r>
              <a:rPr kumimoji="1" lang="zh-CN" altLang="en-US" dirty="0"/>
              <a:t>：上海实时库访问代理，通过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 </a:t>
            </a:r>
            <a:r>
              <a:rPr kumimoji="1" lang="en-US" altLang="zh-CN" dirty="0"/>
              <a:t>name</a:t>
            </a:r>
            <a:r>
              <a:rPr kumimoji="1" lang="zh-CN" altLang="en-US" dirty="0"/>
              <a:t>指定不同的资源类型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CNN</a:t>
            </a:r>
            <a:r>
              <a:rPr kumimoji="1" lang="zh-CN" altLang="en-US" dirty="0"/>
              <a:t>：</a:t>
            </a:r>
            <a:r>
              <a:rPr kumimoji="1" lang="en-US" altLang="zh-CN" dirty="0"/>
              <a:t>64</a:t>
            </a:r>
            <a:r>
              <a:rPr kumimoji="1" lang="zh-CN" altLang="en-US" dirty="0"/>
              <a:t>位的</a:t>
            </a:r>
            <a:r>
              <a:rPr kumimoji="1" lang="en-US" altLang="zh-CN" dirty="0"/>
              <a:t>float</a:t>
            </a:r>
            <a:r>
              <a:rPr kumimoji="1" lang="zh-CN" altLang="en-US" dirty="0"/>
              <a:t>表示的向量，描述了图片的物理特征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ORB</a:t>
            </a:r>
            <a:r>
              <a:rPr kumimoji="1" lang="zh-CN" altLang="en-US" dirty="0"/>
              <a:t>：图片含有多个关键点，每个点用</a:t>
            </a:r>
            <a:r>
              <a:rPr kumimoji="1" lang="en-US" altLang="zh-CN" dirty="0"/>
              <a:t>256</a:t>
            </a:r>
            <a:r>
              <a:rPr kumimoji="1" lang="zh-CN" altLang="en-US" dirty="0"/>
              <a:t>位二进制表示，描述了图片的视觉特征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问题：</a:t>
            </a:r>
            <a:endParaRPr kumimoji="1" lang="en-US" altLang="zh-CN" dirty="0"/>
          </a:p>
          <a:p>
            <a:r>
              <a:rPr kumimoji="1" lang="zh-CN" altLang="en-US" dirty="0"/>
              <a:t>哪些业务用咱们实习库，哪些用上海实时库</a:t>
            </a:r>
            <a:endParaRPr kumimoji="1" lang="en-US" altLang="zh-CN" dirty="0"/>
          </a:p>
          <a:p>
            <a:r>
              <a:rPr kumimoji="1" lang="zh-CN" altLang="en-US" dirty="0"/>
              <a:t>实时库怎么区分业务</a:t>
            </a:r>
            <a:endParaRPr kumimoji="1" lang="en-US" altLang="zh-CN" dirty="0"/>
          </a:p>
          <a:p>
            <a:r>
              <a:rPr kumimoji="1" lang="zh-CN" altLang="en-US" dirty="0"/>
              <a:t>离线建库那部分再看一下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重要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现在有哪些短视频，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feed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ugc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等的类型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语音特征怎么用的？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分发历史去重，打散：一次分发不能有两个重复的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内网搜在线是怎么用的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——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黎神的视频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线上服务监控部署登录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====</a:t>
            </a:r>
          </a:p>
          <a:p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afs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()</a:t>
            </a: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C5B13-F030-4DAB-91C7-A3D92E1CE0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986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C5B13-F030-4DAB-91C7-A3D92E1CE0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C5B13-F030-4DAB-91C7-A3D92E1CE0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904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262626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完成相似视频、相似图片或者相似图文的判定，产出重复关系对，写入正排或者物料库，各业务方会读取正排或物料库的指定字段获取重复信息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C5B13-F030-4DAB-91C7-A3D92E1CE0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437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C5B13-F030-4DAB-91C7-A3D92E1CE0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480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视频转码转码成咱们通用码率的视频，供后续使用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视频转码后视频指纹拿到视频的下载地址，然后进行特征提取，检索指纹库返回召回结果，将召回结果写入</a:t>
            </a:r>
            <a:r>
              <a:rPr kumimoji="1" lang="en-US" altLang="zh-CN" dirty="0" err="1"/>
              <a:t>duplist</a:t>
            </a:r>
            <a:r>
              <a:rPr kumimoji="1" lang="zh-CN" altLang="en-US" dirty="0"/>
              <a:t>字段供审核使用，视频指纹处理完成后向</a:t>
            </a:r>
            <a:r>
              <a:rPr kumimoji="1" lang="en-US" altLang="zh-CN" dirty="0"/>
              <a:t>odyssey</a:t>
            </a:r>
            <a:r>
              <a:rPr kumimoji="1" lang="zh-CN" altLang="en-US" dirty="0"/>
              <a:t>返回一个</a:t>
            </a:r>
            <a:r>
              <a:rPr kumimoji="1" lang="en-US" altLang="zh-CN" dirty="0"/>
              <a:t>ack</a:t>
            </a:r>
            <a:r>
              <a:rPr kumimoji="1" lang="zh-CN" altLang="en-US" dirty="0"/>
              <a:t>，同样的其他两条线也都处理完成后，进入视频审核，自动进行机审，</a:t>
            </a:r>
            <a:r>
              <a:rPr lang="zh-CN" altLang="en-US" sz="1200" b="1" dirty="0">
                <a:solidFill>
                  <a:srgbClr val="262626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如果库内已有比较高相似度视频，则机审不通过，入库拒绝。</a:t>
            </a:r>
            <a:endParaRPr kumimoji="1"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C5B13-F030-4DAB-91C7-A3D92E1CE0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67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phantom</a:t>
            </a:r>
            <a:r>
              <a:rPr lang="zh-CN" altLang="en-US" dirty="0"/>
              <a:t>：输入是视频的地址，然后请求</a:t>
            </a:r>
            <a:r>
              <a:rPr lang="en-US" altLang="zh-CN" dirty="0"/>
              <a:t>vs</a:t>
            </a:r>
            <a:r>
              <a:rPr lang="zh-CN" altLang="en-US" dirty="0"/>
              <a:t>和请求建库（</a:t>
            </a:r>
            <a:r>
              <a:rPr lang="en-US" altLang="zh-CN" dirty="0"/>
              <a:t>phantom</a:t>
            </a:r>
            <a:r>
              <a:rPr lang="zh-CN" altLang="en-US" dirty="0"/>
              <a:t>入库入的是高优先级的作者，其他正常作者是在审核完成之后再入库）。请求</a:t>
            </a:r>
            <a:r>
              <a:rPr lang="en-US" altLang="zh-CN" dirty="0"/>
              <a:t>vs</a:t>
            </a:r>
            <a:r>
              <a:rPr lang="zh-CN" altLang="en-US" dirty="0"/>
              <a:t>获取召回结果写入字段</a:t>
            </a:r>
            <a:r>
              <a:rPr lang="en-US" altLang="zh-CN" dirty="0" err="1"/>
              <a:t>duplist</a:t>
            </a:r>
            <a:r>
              <a:rPr lang="zh-CN" altLang="en-US" dirty="0"/>
              <a:t>。处理完成后给奥德赛返回一个</a:t>
            </a:r>
            <a:r>
              <a:rPr lang="en-US" altLang="zh-CN" dirty="0"/>
              <a:t>ack</a:t>
            </a:r>
            <a:r>
              <a:rPr lang="zh-CN" altLang="en-US" dirty="0"/>
              <a:t>确认。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（不是所有的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nid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都会请求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与请求建库，还有个请求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redis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看这个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nid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是不是被处理过了，如果处理过了则直接给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odyssey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返回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ack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）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vu</a:t>
            </a:r>
            <a:r>
              <a:rPr lang="zh-CN" altLang="en-US" dirty="0"/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输入是视频地址，作用是合并图像召回结果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vs</a:t>
            </a:r>
            <a:r>
              <a:rPr lang="zh-CN" altLang="en-US" dirty="0"/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输入是视频的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app-id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作者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id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），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作用及输出：请求特征服务拿到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query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ORB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特征，然后拿着特征（一定数目的帧（平均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88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，最大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120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））去请求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as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。（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不是所有的帧，而是进行选帧），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返回图片级别的召回结果后（图片级别的召回结果是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topk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个），汇集到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级别（召回的每个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各有多少帧，</a:t>
            </a:r>
            <a:r>
              <a:rPr kumimoji="1" lang="zh-CN" altLang="en-US" dirty="0"/>
              <a:t>对于同一个</a:t>
            </a:r>
            <a:r>
              <a:rPr kumimoji="1" lang="en-US" altLang="zh-CN" dirty="0"/>
              <a:t>vid</a:t>
            </a:r>
            <a:r>
              <a:rPr kumimoji="1" lang="zh-CN" altLang="en-US" dirty="0"/>
              <a:t>召回两帧以上才算召回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两帧过滤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），计算每个召回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的得分（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query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特征与召回的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对应的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特征进行匹配，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waterman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，计算得分），根据得分返回最终召回结果。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此处可能还会额外请求实时库，实时库和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功能一致，处理检索召回，不同之处在于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n2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建库，实时库是暴力计算）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as</a:t>
            </a:r>
            <a:r>
              <a:rPr lang="zh-CN" altLang="en-US" dirty="0"/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输入是特征以及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vid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作用：从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master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获取指定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索引的分片和实例信息（请求的是小视频就获取小视频对应的分片信息），然后请求对应的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和实时库获得召回结果；输出：整合从各个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分片得到的结果，返回给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。</a:t>
            </a:r>
            <a:r>
              <a:rPr kumimoji="1" lang="zh-CN" altLang="en-US" dirty="0"/>
              <a:t>每一帧对应召回一定数目的帧，对于同一个</a:t>
            </a:r>
            <a:r>
              <a:rPr kumimoji="1" lang="en-US" altLang="zh-CN" dirty="0"/>
              <a:t>vid</a:t>
            </a:r>
            <a:r>
              <a:rPr kumimoji="1" lang="zh-CN" altLang="en-US" dirty="0"/>
              <a:t>召回两帧以上才算召回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两帧过滤</a:t>
            </a:r>
            <a:endParaRPr lang="en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：索引库，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C++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实现的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HNSW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分层索引，检索性能比较高。用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ANN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基于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特征，将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query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与库中所有样本进行相关性计算，输出最相关的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TOP-K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个结果，然后进行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ORB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校验）来检索（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n2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索引），最终得到召回结果。与之对应的是实时库，实时库支持数据的实时插入，自动淘汰过期机制，是暴力检索。（因为数据量过大，索引重建到生效的周期较长， 为了使得在生效前能够被线上检索，增加实时库），（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实际上检索两次，一次正向特征，一次翻转特征）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Maze-master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bs-controller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Maze-master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探测到索引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afs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有更新后，通过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bs-controller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模块通知最新的索引分片加载对应索引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sn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-spider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下发服务。它会调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finger-control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finger-control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请求建库和请求索引（下发过程中的），请求索引返回召回结果写入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vfs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-list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字段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fp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-builder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主要根据上游传过来的资源类型，然后请求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feature-service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获取到特征，然后把特征写入到各类资源的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pipe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中。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feature-service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特征服务，负责提取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ORB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特征，底层会请求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服务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rts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-bs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：实时库，实时库支持数据的实时插入，自动淘汰过期机制，是暴力检索。（因为数据量过大，索引重建到生效的周期较长， 为了使得在生效前能够被线上检索，增加实时库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dispacher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：订阅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afs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：分布式文件系统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Index-builder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定时（一小时）从存储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afs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中拉取数据，进行索引建库，将建库数据产出到索引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afs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中。定时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索引建库；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afs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index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）：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vid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级别的建库，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可能根据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n2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索引做了某种处理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irrigate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：订阅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r>
              <a:rPr kumimoji="1" lang="en-US" altLang="zh-CN" dirty="0"/>
              <a:t>Table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K- V</a:t>
            </a:r>
            <a:r>
              <a:rPr kumimoji="1" lang="zh-CN" altLang="en-US" dirty="0"/>
              <a:t>存储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Index</a:t>
            </a:r>
            <a:r>
              <a:rPr kumimoji="1" lang="zh-CN" altLang="en-US" dirty="0"/>
              <a:t>：</a:t>
            </a:r>
            <a:r>
              <a:rPr lang="en" altLang="zh-CN" dirty="0"/>
              <a:t>index</a:t>
            </a:r>
            <a:r>
              <a:rPr lang="zh-CN" altLang="en-US" dirty="0"/>
              <a:t>接收实时特征后提供在线暴力算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urs</a:t>
            </a:r>
            <a:r>
              <a:rPr kumimoji="1" lang="zh-CN" altLang="en-US" dirty="0"/>
              <a:t>：上海实时库访问代理，通过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 </a:t>
            </a:r>
            <a:r>
              <a:rPr kumimoji="1" lang="en-US" altLang="zh-CN" dirty="0"/>
              <a:t>name</a:t>
            </a:r>
            <a:r>
              <a:rPr kumimoji="1" lang="zh-CN" altLang="en-US" dirty="0"/>
              <a:t>指定不同的资源类型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CNN</a:t>
            </a:r>
            <a:r>
              <a:rPr kumimoji="1" lang="zh-CN" altLang="en-US" dirty="0"/>
              <a:t>：</a:t>
            </a:r>
            <a:r>
              <a:rPr kumimoji="1" lang="en-US" altLang="zh-CN" dirty="0"/>
              <a:t>64</a:t>
            </a:r>
            <a:r>
              <a:rPr kumimoji="1" lang="zh-CN" altLang="en-US" dirty="0"/>
              <a:t>位的</a:t>
            </a:r>
            <a:r>
              <a:rPr kumimoji="1" lang="en-US" altLang="zh-CN" dirty="0"/>
              <a:t>float</a:t>
            </a:r>
            <a:r>
              <a:rPr kumimoji="1" lang="zh-CN" altLang="en-US" dirty="0"/>
              <a:t>表示的向量，描述了图片的物理特征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ORB</a:t>
            </a:r>
            <a:r>
              <a:rPr kumimoji="1" lang="zh-CN" altLang="en-US" dirty="0"/>
              <a:t>：图片含有多个关键点，每个点用</a:t>
            </a:r>
            <a:r>
              <a:rPr kumimoji="1" lang="en-US" altLang="zh-CN" dirty="0"/>
              <a:t>256</a:t>
            </a:r>
            <a:r>
              <a:rPr kumimoji="1" lang="zh-CN" altLang="en-US" dirty="0"/>
              <a:t>位二进制表示，描述了图片的视觉特征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问题：</a:t>
            </a:r>
            <a:endParaRPr kumimoji="1" lang="en-US" altLang="zh-CN" dirty="0"/>
          </a:p>
          <a:p>
            <a:r>
              <a:rPr kumimoji="1" lang="zh-CN" altLang="en-US" dirty="0"/>
              <a:t>哪些业务用咱们实习库，哪些用上海实时库</a:t>
            </a:r>
            <a:endParaRPr kumimoji="1" lang="en-US" altLang="zh-CN" dirty="0"/>
          </a:p>
          <a:p>
            <a:r>
              <a:rPr kumimoji="1" lang="zh-CN" altLang="en-US" dirty="0"/>
              <a:t>实时库怎么区分业务</a:t>
            </a:r>
            <a:endParaRPr kumimoji="1" lang="en-US" altLang="zh-CN" dirty="0"/>
          </a:p>
          <a:p>
            <a:r>
              <a:rPr kumimoji="1" lang="zh-CN" altLang="en-US" dirty="0"/>
              <a:t>离线建库那部分再看一下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重要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现在有哪些短视频，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feed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ugc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等的类型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语音特征怎么用的？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分发历史去重，打散：一次分发不能有两个重复的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内网搜在线是怎么用的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——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黎神的视频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afs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index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）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hnsw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脚本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C5B13-F030-4DAB-91C7-A3D92E1CE0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950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C5B13-F030-4DAB-91C7-A3D92E1CE0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473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请求特征服务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get_req_feature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输入是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outer_bos_url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视频地址）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,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app_id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作者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id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）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输出是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ORB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特征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ea typeface="字魂59号-创粗黑" panose="00000500000000000000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请求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as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access_as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输入：特征服务返回的结果特征以及视频帧，请求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时不是拿着特征服务返回的所有帧去请求，而是选帧（平均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88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，最大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120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）请求，还涉及帧序列的翻转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除了正常请求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还有翻转请求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（主要是用翻转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ORB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特征）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======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音频校验相关</a:t>
            </a:r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ea typeface="字魂59号-创粗黑" panose="00000500000000000000" pitchFamily="2" charset="-122"/>
              <a:cs typeface="+mn-cs"/>
            </a:endParaRPr>
          </a:p>
          <a:p>
            <a:r>
              <a:rPr kumimoji="1" lang="zh-CN" altLang="en-US" dirty="0"/>
              <a:t>请求图片的特征服务时，会同时把特征写入</a:t>
            </a:r>
            <a:r>
              <a:rPr kumimoji="1" lang="en-US" altLang="zh-CN" dirty="0"/>
              <a:t>feature-service</a:t>
            </a:r>
            <a:r>
              <a:rPr kumimoji="1" lang="zh-CN" altLang="en-US" dirty="0"/>
              <a:t>的缓存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ea typeface="字魂59号-创粗黑" panose="00000500000000000000" pitchFamily="2" charset="-122"/>
                <a:cs typeface="+mn-cs"/>
              </a:rPr>
              <a:t>，只有缓存不命中的情况下才去请求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ea typeface="字魂59号-创粗黑" panose="00000500000000000000" pitchFamily="2" charset="-122"/>
                <a:cs typeface="+mn-cs"/>
              </a:rPr>
              <a:t>CNN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C5B13-F030-4DAB-91C7-A3D92E1CE0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675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0A55A0C2-D631-4CA8-AD9D-9565446F1B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6F9FE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42B6A4C-706B-445E-A93D-58347BE8AC96}"/>
              </a:ext>
            </a:extLst>
          </p:cNvPr>
          <p:cNvGrpSpPr/>
          <p:nvPr userDrawn="1"/>
        </p:nvGrpSpPr>
        <p:grpSpPr>
          <a:xfrm>
            <a:off x="-396240" y="0"/>
            <a:ext cx="12984480" cy="5826695"/>
            <a:chOff x="-1455420" y="-7230"/>
            <a:chExt cx="15560040" cy="6982460"/>
          </a:xfrm>
          <a:solidFill>
            <a:srgbClr val="F6F9FE">
              <a:alpha val="85000"/>
            </a:srgbClr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6661DFA-9E8D-4A09-8DF9-2032262FCA44}"/>
                </a:ext>
              </a:extLst>
            </p:cNvPr>
            <p:cNvSpPr/>
            <p:nvPr/>
          </p:nvSpPr>
          <p:spPr>
            <a:xfrm>
              <a:off x="-66294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A15D414-8731-454A-84AF-3838E7FCD547}"/>
                </a:ext>
              </a:extLst>
            </p:cNvPr>
            <p:cNvSpPr/>
            <p:nvPr/>
          </p:nvSpPr>
          <p:spPr>
            <a:xfrm>
              <a:off x="83058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CC8E62D-F91A-43C7-95AA-09F42EF583F0}"/>
                </a:ext>
              </a:extLst>
            </p:cNvPr>
            <p:cNvSpPr/>
            <p:nvPr/>
          </p:nvSpPr>
          <p:spPr>
            <a:xfrm>
              <a:off x="232410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A0ADF2A-2D98-4E37-A99C-9530F5DA2931}"/>
                </a:ext>
              </a:extLst>
            </p:cNvPr>
            <p:cNvSpPr/>
            <p:nvPr/>
          </p:nvSpPr>
          <p:spPr>
            <a:xfrm>
              <a:off x="381762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E80EB58-D76C-4B17-B410-BD158780C7C9}"/>
                </a:ext>
              </a:extLst>
            </p:cNvPr>
            <p:cNvSpPr/>
            <p:nvPr/>
          </p:nvSpPr>
          <p:spPr>
            <a:xfrm>
              <a:off x="531114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ECEA735-370A-4597-89C3-47117707C305}"/>
                </a:ext>
              </a:extLst>
            </p:cNvPr>
            <p:cNvSpPr/>
            <p:nvPr/>
          </p:nvSpPr>
          <p:spPr>
            <a:xfrm>
              <a:off x="680466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03D1AF8-DC29-474A-8D35-1A9D33FDC1BC}"/>
                </a:ext>
              </a:extLst>
            </p:cNvPr>
            <p:cNvSpPr/>
            <p:nvPr/>
          </p:nvSpPr>
          <p:spPr>
            <a:xfrm>
              <a:off x="829818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FAA1049-5197-4F87-B43D-B07FE741858C}"/>
                </a:ext>
              </a:extLst>
            </p:cNvPr>
            <p:cNvSpPr/>
            <p:nvPr/>
          </p:nvSpPr>
          <p:spPr>
            <a:xfrm>
              <a:off x="979170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CFAD386-2814-49D3-BC85-E250B620E517}"/>
                </a:ext>
              </a:extLst>
            </p:cNvPr>
            <p:cNvSpPr/>
            <p:nvPr/>
          </p:nvSpPr>
          <p:spPr>
            <a:xfrm>
              <a:off x="1128522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1143238-A9E6-4139-BFCD-3D85B8C93E23}"/>
                </a:ext>
              </a:extLst>
            </p:cNvPr>
            <p:cNvSpPr/>
            <p:nvPr/>
          </p:nvSpPr>
          <p:spPr>
            <a:xfrm>
              <a:off x="1277874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F6AF619-E67C-40E5-AD12-198B0F4940F7}"/>
                </a:ext>
              </a:extLst>
            </p:cNvPr>
            <p:cNvSpPr/>
            <p:nvPr/>
          </p:nvSpPr>
          <p:spPr>
            <a:xfrm>
              <a:off x="-145542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ED9B670-E30B-454B-945E-E44253CED4D1}"/>
                </a:ext>
              </a:extLst>
            </p:cNvPr>
            <p:cNvSpPr/>
            <p:nvPr/>
          </p:nvSpPr>
          <p:spPr>
            <a:xfrm>
              <a:off x="3810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54ED0A5-7B8D-432D-A1E7-F09B4E73B06B}"/>
                </a:ext>
              </a:extLst>
            </p:cNvPr>
            <p:cNvSpPr/>
            <p:nvPr/>
          </p:nvSpPr>
          <p:spPr>
            <a:xfrm>
              <a:off x="153162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0E7422C-82E3-4037-AF18-0BEF99C93E0E}"/>
                </a:ext>
              </a:extLst>
            </p:cNvPr>
            <p:cNvSpPr/>
            <p:nvPr/>
          </p:nvSpPr>
          <p:spPr>
            <a:xfrm>
              <a:off x="302514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14F9566-4132-4575-854B-E5B98CFBB78C}"/>
                </a:ext>
              </a:extLst>
            </p:cNvPr>
            <p:cNvSpPr/>
            <p:nvPr/>
          </p:nvSpPr>
          <p:spPr>
            <a:xfrm>
              <a:off x="451866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C679A0A-6BB8-4858-BF3E-9136ED426102}"/>
                </a:ext>
              </a:extLst>
            </p:cNvPr>
            <p:cNvSpPr/>
            <p:nvPr/>
          </p:nvSpPr>
          <p:spPr>
            <a:xfrm>
              <a:off x="601218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9983FED-5C22-4910-98C3-6767912B428F}"/>
                </a:ext>
              </a:extLst>
            </p:cNvPr>
            <p:cNvSpPr/>
            <p:nvPr/>
          </p:nvSpPr>
          <p:spPr>
            <a:xfrm>
              <a:off x="750570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E719835-9E11-4AD4-B4CF-13EBA893D896}"/>
                </a:ext>
              </a:extLst>
            </p:cNvPr>
            <p:cNvSpPr/>
            <p:nvPr/>
          </p:nvSpPr>
          <p:spPr>
            <a:xfrm>
              <a:off x="899922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CBB99D4-275B-44FD-B14D-4447D8161AD3}"/>
                </a:ext>
              </a:extLst>
            </p:cNvPr>
            <p:cNvSpPr/>
            <p:nvPr/>
          </p:nvSpPr>
          <p:spPr>
            <a:xfrm>
              <a:off x="1049274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1EA34DD-AB1B-4624-A252-E8042C45341A}"/>
                </a:ext>
              </a:extLst>
            </p:cNvPr>
            <p:cNvSpPr/>
            <p:nvPr/>
          </p:nvSpPr>
          <p:spPr>
            <a:xfrm>
              <a:off x="1198626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628DB82-52DD-465E-80BC-A715C04ED746}"/>
                </a:ext>
              </a:extLst>
            </p:cNvPr>
            <p:cNvSpPr/>
            <p:nvPr/>
          </p:nvSpPr>
          <p:spPr>
            <a:xfrm>
              <a:off x="-66294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BA95C67-DC3B-4F2E-B7A4-52C6CF9287BC}"/>
                </a:ext>
              </a:extLst>
            </p:cNvPr>
            <p:cNvSpPr/>
            <p:nvPr/>
          </p:nvSpPr>
          <p:spPr>
            <a:xfrm>
              <a:off x="83058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00F216A-A220-48AA-892F-B8B4852DCE63}"/>
                </a:ext>
              </a:extLst>
            </p:cNvPr>
            <p:cNvSpPr/>
            <p:nvPr/>
          </p:nvSpPr>
          <p:spPr>
            <a:xfrm>
              <a:off x="232410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6552A0D-C904-4D6F-A7A9-E21EFC58274F}"/>
                </a:ext>
              </a:extLst>
            </p:cNvPr>
            <p:cNvSpPr/>
            <p:nvPr/>
          </p:nvSpPr>
          <p:spPr>
            <a:xfrm>
              <a:off x="381762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92D5B03-250C-4A1C-8FFF-E53E49A9E9C2}"/>
                </a:ext>
              </a:extLst>
            </p:cNvPr>
            <p:cNvSpPr/>
            <p:nvPr/>
          </p:nvSpPr>
          <p:spPr>
            <a:xfrm>
              <a:off x="531114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27826D-D2C8-49B4-BB8F-97298D91F42D}"/>
                </a:ext>
              </a:extLst>
            </p:cNvPr>
            <p:cNvSpPr/>
            <p:nvPr/>
          </p:nvSpPr>
          <p:spPr>
            <a:xfrm>
              <a:off x="680466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101E0BF-F30D-4FF3-AE10-815935896DD1}"/>
                </a:ext>
              </a:extLst>
            </p:cNvPr>
            <p:cNvSpPr/>
            <p:nvPr/>
          </p:nvSpPr>
          <p:spPr>
            <a:xfrm>
              <a:off x="829818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D1B5818-813A-4984-A882-C1685D052F29}"/>
                </a:ext>
              </a:extLst>
            </p:cNvPr>
            <p:cNvSpPr/>
            <p:nvPr/>
          </p:nvSpPr>
          <p:spPr>
            <a:xfrm>
              <a:off x="979170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08398FD-9103-4380-BCCE-8FAA4711BAAA}"/>
                </a:ext>
              </a:extLst>
            </p:cNvPr>
            <p:cNvSpPr/>
            <p:nvPr/>
          </p:nvSpPr>
          <p:spPr>
            <a:xfrm>
              <a:off x="1128522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1183797-6F96-4982-A1C5-FF34B241C461}"/>
                </a:ext>
              </a:extLst>
            </p:cNvPr>
            <p:cNvSpPr/>
            <p:nvPr/>
          </p:nvSpPr>
          <p:spPr>
            <a:xfrm>
              <a:off x="1277874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5F36FF6-4D3A-4D30-B25B-FA736DF3241E}"/>
                </a:ext>
              </a:extLst>
            </p:cNvPr>
            <p:cNvSpPr/>
            <p:nvPr/>
          </p:nvSpPr>
          <p:spPr>
            <a:xfrm>
              <a:off x="-145542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12D416B-56D0-48FF-BA28-7298CADCF940}"/>
                </a:ext>
              </a:extLst>
            </p:cNvPr>
            <p:cNvSpPr/>
            <p:nvPr/>
          </p:nvSpPr>
          <p:spPr>
            <a:xfrm>
              <a:off x="3810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BFF2549-E279-40B5-8176-2C1EA1FDF843}"/>
                </a:ext>
              </a:extLst>
            </p:cNvPr>
            <p:cNvSpPr/>
            <p:nvPr/>
          </p:nvSpPr>
          <p:spPr>
            <a:xfrm>
              <a:off x="153162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341EC41A-17FA-4DCA-B28C-1D06D1CB80B9}"/>
                </a:ext>
              </a:extLst>
            </p:cNvPr>
            <p:cNvSpPr/>
            <p:nvPr/>
          </p:nvSpPr>
          <p:spPr>
            <a:xfrm>
              <a:off x="302514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A9C32B5-8456-4EE9-B747-07898F8C16F4}"/>
                </a:ext>
              </a:extLst>
            </p:cNvPr>
            <p:cNvSpPr/>
            <p:nvPr/>
          </p:nvSpPr>
          <p:spPr>
            <a:xfrm>
              <a:off x="451866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FF245CF-78B3-4599-A38A-0FB47DF7792A}"/>
                </a:ext>
              </a:extLst>
            </p:cNvPr>
            <p:cNvSpPr/>
            <p:nvPr/>
          </p:nvSpPr>
          <p:spPr>
            <a:xfrm>
              <a:off x="601218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5047D84-3AA3-46D3-91E8-1EC79FDFCAD1}"/>
                </a:ext>
              </a:extLst>
            </p:cNvPr>
            <p:cNvSpPr/>
            <p:nvPr/>
          </p:nvSpPr>
          <p:spPr>
            <a:xfrm>
              <a:off x="750570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C33E5BF-35B3-4B5E-9A45-8D0128C485EA}"/>
                </a:ext>
              </a:extLst>
            </p:cNvPr>
            <p:cNvSpPr/>
            <p:nvPr/>
          </p:nvSpPr>
          <p:spPr>
            <a:xfrm>
              <a:off x="899922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34AA16B-AE05-4289-9B5F-B79F4A066F7B}"/>
                </a:ext>
              </a:extLst>
            </p:cNvPr>
            <p:cNvSpPr/>
            <p:nvPr/>
          </p:nvSpPr>
          <p:spPr>
            <a:xfrm>
              <a:off x="1049274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B9F1AF6-C395-4CBA-B5D6-FE79B83F9839}"/>
                </a:ext>
              </a:extLst>
            </p:cNvPr>
            <p:cNvSpPr/>
            <p:nvPr/>
          </p:nvSpPr>
          <p:spPr>
            <a:xfrm>
              <a:off x="1198626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7F52368-C2CE-4B88-ADEE-A61497B39550}"/>
                </a:ext>
              </a:extLst>
            </p:cNvPr>
            <p:cNvSpPr/>
            <p:nvPr/>
          </p:nvSpPr>
          <p:spPr>
            <a:xfrm>
              <a:off x="-66294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D456DD0-24CA-4764-BF2A-C284B523EFDC}"/>
                </a:ext>
              </a:extLst>
            </p:cNvPr>
            <p:cNvSpPr/>
            <p:nvPr/>
          </p:nvSpPr>
          <p:spPr>
            <a:xfrm>
              <a:off x="83058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E6ADFFA-4826-42A7-A2E0-1C6D1AC57661}"/>
                </a:ext>
              </a:extLst>
            </p:cNvPr>
            <p:cNvSpPr/>
            <p:nvPr/>
          </p:nvSpPr>
          <p:spPr>
            <a:xfrm>
              <a:off x="232410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EBD2B9F-19E2-4D66-8754-CE220A437FA1}"/>
                </a:ext>
              </a:extLst>
            </p:cNvPr>
            <p:cNvSpPr/>
            <p:nvPr/>
          </p:nvSpPr>
          <p:spPr>
            <a:xfrm>
              <a:off x="381762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81D0B12-9858-4659-9C42-C0EC8B451E01}"/>
                </a:ext>
              </a:extLst>
            </p:cNvPr>
            <p:cNvSpPr/>
            <p:nvPr/>
          </p:nvSpPr>
          <p:spPr>
            <a:xfrm>
              <a:off x="531114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FC771A90-68FD-48AF-82E2-FB0F055F39C3}"/>
                </a:ext>
              </a:extLst>
            </p:cNvPr>
            <p:cNvSpPr/>
            <p:nvPr/>
          </p:nvSpPr>
          <p:spPr>
            <a:xfrm>
              <a:off x="680466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477E7D62-DD13-4300-926B-9FF7276F83F6}"/>
                </a:ext>
              </a:extLst>
            </p:cNvPr>
            <p:cNvSpPr/>
            <p:nvPr/>
          </p:nvSpPr>
          <p:spPr>
            <a:xfrm>
              <a:off x="829818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9EB0E807-981D-43F3-845D-795D17482D66}"/>
                </a:ext>
              </a:extLst>
            </p:cNvPr>
            <p:cNvSpPr/>
            <p:nvPr/>
          </p:nvSpPr>
          <p:spPr>
            <a:xfrm>
              <a:off x="979170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22ADC0A2-DFC1-4491-A419-E03E294FFFF3}"/>
                </a:ext>
              </a:extLst>
            </p:cNvPr>
            <p:cNvSpPr/>
            <p:nvPr/>
          </p:nvSpPr>
          <p:spPr>
            <a:xfrm>
              <a:off x="1128522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DD7EA81-96CC-4518-B0BC-6F9F90C3D37F}"/>
                </a:ext>
              </a:extLst>
            </p:cNvPr>
            <p:cNvSpPr/>
            <p:nvPr/>
          </p:nvSpPr>
          <p:spPr>
            <a:xfrm>
              <a:off x="1277874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C120113-DC78-4A01-BE29-1D0400A28B3C}"/>
                </a:ext>
              </a:extLst>
            </p:cNvPr>
            <p:cNvSpPr/>
            <p:nvPr/>
          </p:nvSpPr>
          <p:spPr>
            <a:xfrm>
              <a:off x="-145542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B05C63E1-49AD-4547-BAA9-D53A4BD5DF66}"/>
                </a:ext>
              </a:extLst>
            </p:cNvPr>
            <p:cNvSpPr/>
            <p:nvPr/>
          </p:nvSpPr>
          <p:spPr>
            <a:xfrm>
              <a:off x="3810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1E31180F-F077-46C8-A63C-363D720D8BFB}"/>
                </a:ext>
              </a:extLst>
            </p:cNvPr>
            <p:cNvSpPr/>
            <p:nvPr/>
          </p:nvSpPr>
          <p:spPr>
            <a:xfrm>
              <a:off x="153162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7072C75-7B3A-4F77-A52D-29138A4FE397}"/>
                </a:ext>
              </a:extLst>
            </p:cNvPr>
            <p:cNvSpPr/>
            <p:nvPr/>
          </p:nvSpPr>
          <p:spPr>
            <a:xfrm>
              <a:off x="302514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8B64D69-8D18-47E3-BC41-F01A7948C048}"/>
                </a:ext>
              </a:extLst>
            </p:cNvPr>
            <p:cNvSpPr/>
            <p:nvPr/>
          </p:nvSpPr>
          <p:spPr>
            <a:xfrm>
              <a:off x="451866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BC9A2EB4-66F1-4D20-B3C9-7183DD2EF6C8}"/>
                </a:ext>
              </a:extLst>
            </p:cNvPr>
            <p:cNvSpPr/>
            <p:nvPr/>
          </p:nvSpPr>
          <p:spPr>
            <a:xfrm>
              <a:off x="601218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77272748-8906-4089-9E6D-AE2B9CCAD1CD}"/>
                </a:ext>
              </a:extLst>
            </p:cNvPr>
            <p:cNvSpPr/>
            <p:nvPr/>
          </p:nvSpPr>
          <p:spPr>
            <a:xfrm>
              <a:off x="750570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EC2C14A2-BDF1-4962-972E-41DA09513714}"/>
                </a:ext>
              </a:extLst>
            </p:cNvPr>
            <p:cNvSpPr/>
            <p:nvPr/>
          </p:nvSpPr>
          <p:spPr>
            <a:xfrm>
              <a:off x="899922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6BB37DC-C28E-447F-A8FF-AAEF5E36DB2C}"/>
                </a:ext>
              </a:extLst>
            </p:cNvPr>
            <p:cNvSpPr/>
            <p:nvPr/>
          </p:nvSpPr>
          <p:spPr>
            <a:xfrm>
              <a:off x="1049274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826EB19A-443E-48D0-A156-782349816911}"/>
                </a:ext>
              </a:extLst>
            </p:cNvPr>
            <p:cNvSpPr/>
            <p:nvPr/>
          </p:nvSpPr>
          <p:spPr>
            <a:xfrm>
              <a:off x="1198626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9FD48407-7139-44AE-A657-196D5BD74A22}"/>
                </a:ext>
              </a:extLst>
            </p:cNvPr>
            <p:cNvSpPr/>
            <p:nvPr/>
          </p:nvSpPr>
          <p:spPr>
            <a:xfrm>
              <a:off x="-66294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40CFAF4-56E0-4AF4-8D21-7E8CB346BDAC}"/>
                </a:ext>
              </a:extLst>
            </p:cNvPr>
            <p:cNvSpPr/>
            <p:nvPr/>
          </p:nvSpPr>
          <p:spPr>
            <a:xfrm>
              <a:off x="83058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F1F6D9-D6CB-4973-87FE-A977DA21C9EF}"/>
                </a:ext>
              </a:extLst>
            </p:cNvPr>
            <p:cNvSpPr/>
            <p:nvPr/>
          </p:nvSpPr>
          <p:spPr>
            <a:xfrm>
              <a:off x="232410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69B07D18-A8BB-48AB-A9FD-F0196A1CC975}"/>
                </a:ext>
              </a:extLst>
            </p:cNvPr>
            <p:cNvSpPr/>
            <p:nvPr/>
          </p:nvSpPr>
          <p:spPr>
            <a:xfrm>
              <a:off x="381762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1145086-6DD8-4C28-A2DC-FE25302C7D24}"/>
                </a:ext>
              </a:extLst>
            </p:cNvPr>
            <p:cNvSpPr/>
            <p:nvPr/>
          </p:nvSpPr>
          <p:spPr>
            <a:xfrm>
              <a:off x="531114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AE934A9-7DAC-49E2-B828-19B11E585E6F}"/>
                </a:ext>
              </a:extLst>
            </p:cNvPr>
            <p:cNvSpPr/>
            <p:nvPr/>
          </p:nvSpPr>
          <p:spPr>
            <a:xfrm>
              <a:off x="680466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7594220-B031-45ED-A175-04536753AD11}"/>
                </a:ext>
              </a:extLst>
            </p:cNvPr>
            <p:cNvSpPr/>
            <p:nvPr/>
          </p:nvSpPr>
          <p:spPr>
            <a:xfrm>
              <a:off x="829818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87194081-B643-4516-9932-6D8436E68839}"/>
                </a:ext>
              </a:extLst>
            </p:cNvPr>
            <p:cNvSpPr/>
            <p:nvPr/>
          </p:nvSpPr>
          <p:spPr>
            <a:xfrm>
              <a:off x="979170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83D7E21F-345D-43CF-A5DD-68247A912BED}"/>
                </a:ext>
              </a:extLst>
            </p:cNvPr>
            <p:cNvSpPr/>
            <p:nvPr/>
          </p:nvSpPr>
          <p:spPr>
            <a:xfrm>
              <a:off x="1128522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357C3C89-9450-44B7-8803-D100DAAFA124}"/>
                </a:ext>
              </a:extLst>
            </p:cNvPr>
            <p:cNvSpPr/>
            <p:nvPr/>
          </p:nvSpPr>
          <p:spPr>
            <a:xfrm>
              <a:off x="1277874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4E80311D-49B7-4C92-B541-71A40FEED13D}"/>
                </a:ext>
              </a:extLst>
            </p:cNvPr>
            <p:cNvSpPr/>
            <p:nvPr/>
          </p:nvSpPr>
          <p:spPr>
            <a:xfrm>
              <a:off x="-145542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5DCEAEEC-57EC-4FF2-97B3-D5325FC8507E}"/>
                </a:ext>
              </a:extLst>
            </p:cNvPr>
            <p:cNvSpPr/>
            <p:nvPr/>
          </p:nvSpPr>
          <p:spPr>
            <a:xfrm>
              <a:off x="3810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94BD9134-1FD9-4A18-8C97-7C3E0FE14CE2}"/>
                </a:ext>
              </a:extLst>
            </p:cNvPr>
            <p:cNvSpPr/>
            <p:nvPr/>
          </p:nvSpPr>
          <p:spPr>
            <a:xfrm>
              <a:off x="153162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A33B1A76-A28A-4911-A5D2-77F98BBFB9C6}"/>
                </a:ext>
              </a:extLst>
            </p:cNvPr>
            <p:cNvSpPr/>
            <p:nvPr/>
          </p:nvSpPr>
          <p:spPr>
            <a:xfrm>
              <a:off x="302514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529D93E7-09AA-4F5B-AE53-802F9E26DFE1}"/>
                </a:ext>
              </a:extLst>
            </p:cNvPr>
            <p:cNvSpPr/>
            <p:nvPr/>
          </p:nvSpPr>
          <p:spPr>
            <a:xfrm>
              <a:off x="451866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5372AE9F-229D-434D-B744-9104C85DE659}"/>
                </a:ext>
              </a:extLst>
            </p:cNvPr>
            <p:cNvSpPr/>
            <p:nvPr/>
          </p:nvSpPr>
          <p:spPr>
            <a:xfrm>
              <a:off x="601218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71379012-4567-4111-AAE4-81AE89A75A4F}"/>
                </a:ext>
              </a:extLst>
            </p:cNvPr>
            <p:cNvSpPr/>
            <p:nvPr/>
          </p:nvSpPr>
          <p:spPr>
            <a:xfrm>
              <a:off x="750570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B413FF5-2D03-4D43-ADA5-09F202DE1DAF}"/>
                </a:ext>
              </a:extLst>
            </p:cNvPr>
            <p:cNvSpPr/>
            <p:nvPr/>
          </p:nvSpPr>
          <p:spPr>
            <a:xfrm>
              <a:off x="899922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5558991A-4B03-431F-99B2-6765B54EEF9F}"/>
                </a:ext>
              </a:extLst>
            </p:cNvPr>
            <p:cNvSpPr/>
            <p:nvPr/>
          </p:nvSpPr>
          <p:spPr>
            <a:xfrm>
              <a:off x="1049274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53F4188E-5F1E-4C5C-AEF7-3BD0397033A5}"/>
                </a:ext>
              </a:extLst>
            </p:cNvPr>
            <p:cNvSpPr/>
            <p:nvPr/>
          </p:nvSpPr>
          <p:spPr>
            <a:xfrm>
              <a:off x="1198626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89" name="椭圆 88">
            <a:extLst>
              <a:ext uri="{FF2B5EF4-FFF2-40B4-BE49-F238E27FC236}">
                <a16:creationId xmlns:a16="http://schemas.microsoft.com/office/drawing/2014/main" id="{7861CF03-958E-469A-8C84-1B7767F4A5CB}"/>
              </a:ext>
            </a:extLst>
          </p:cNvPr>
          <p:cNvSpPr/>
          <p:nvPr userDrawn="1"/>
        </p:nvSpPr>
        <p:spPr>
          <a:xfrm>
            <a:off x="-3165189" y="-502075"/>
            <a:ext cx="18522378" cy="8443835"/>
          </a:xfrm>
          <a:prstGeom prst="ellipse">
            <a:avLst/>
          </a:prstGeom>
          <a:solidFill>
            <a:srgbClr val="F6F9FE">
              <a:alpha val="78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246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599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A26FEDE-D57B-454A-8A81-21DB79A277C4}"/>
              </a:ext>
            </a:extLst>
          </p:cNvPr>
          <p:cNvSpPr/>
          <p:nvPr userDrawn="1"/>
        </p:nvSpPr>
        <p:spPr>
          <a:xfrm>
            <a:off x="11996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19A1FE-2D83-4C13-90B5-803079E0B645}"/>
              </a:ext>
            </a:extLst>
          </p:cNvPr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标注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9472B-53DA-4CEB-9ED8-B35B5EF5E6C0}"/>
              </a:ext>
            </a:extLst>
          </p:cNvPr>
          <p:cNvSpPr/>
          <p:nvPr userDrawn="1"/>
        </p:nvSpPr>
        <p:spPr>
          <a:xfrm>
            <a:off x="2450801" y="595724"/>
            <a:ext cx="1402001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字体使用 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行距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声明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作者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543E7D-F508-46B2-BAAF-FA9CC22C8201}"/>
              </a:ext>
            </a:extLst>
          </p:cNvPr>
          <p:cNvSpPr/>
          <p:nvPr userDrawn="1"/>
        </p:nvSpPr>
        <p:spPr>
          <a:xfrm>
            <a:off x="4159510" y="595724"/>
            <a:ext cx="7074345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中文 微软雅黑  优设标题黑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        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英文 微软雅黑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 Light  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正文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1.2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freepik.com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OfficePLUS.cn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6B36150-7BE4-4375-A4F0-83F7339C1A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278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287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609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512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4056" userDrawn="1">
          <p15:clr>
            <a:srgbClr val="F26B43"/>
          </p15:clr>
        </p15:guide>
        <p15:guide id="6" orient="horz" pos="396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72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BE2B37E-CE42-4090-A7E9-4984F5A67485}"/>
              </a:ext>
            </a:extLst>
          </p:cNvPr>
          <p:cNvGrpSpPr/>
          <p:nvPr/>
        </p:nvGrpSpPr>
        <p:grpSpPr>
          <a:xfrm>
            <a:off x="-396240" y="0"/>
            <a:ext cx="12984480" cy="5826695"/>
            <a:chOff x="-1455420" y="-7230"/>
            <a:chExt cx="15560040" cy="6982460"/>
          </a:xfrm>
          <a:solidFill>
            <a:srgbClr val="F6F9FE">
              <a:alpha val="85000"/>
            </a:srgbClr>
          </a:solidFill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2537840-751A-4AB8-A16E-CDDE4C92B152}"/>
                </a:ext>
              </a:extLst>
            </p:cNvPr>
            <p:cNvSpPr/>
            <p:nvPr/>
          </p:nvSpPr>
          <p:spPr>
            <a:xfrm>
              <a:off x="-66294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D4B9978-CA06-4604-8C62-7F8F998A2622}"/>
                </a:ext>
              </a:extLst>
            </p:cNvPr>
            <p:cNvSpPr/>
            <p:nvPr/>
          </p:nvSpPr>
          <p:spPr>
            <a:xfrm>
              <a:off x="83058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9220F6-CE75-44DB-9BC5-AD2DE71F4FD3}"/>
                </a:ext>
              </a:extLst>
            </p:cNvPr>
            <p:cNvSpPr/>
            <p:nvPr/>
          </p:nvSpPr>
          <p:spPr>
            <a:xfrm>
              <a:off x="232410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F5E1A71-9B75-4CB6-ACE5-0F94DDFF6D02}"/>
                </a:ext>
              </a:extLst>
            </p:cNvPr>
            <p:cNvSpPr/>
            <p:nvPr/>
          </p:nvSpPr>
          <p:spPr>
            <a:xfrm>
              <a:off x="381762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1BE43F9-16C1-42F7-ADC8-F6D2362FB7B2}"/>
                </a:ext>
              </a:extLst>
            </p:cNvPr>
            <p:cNvSpPr/>
            <p:nvPr/>
          </p:nvSpPr>
          <p:spPr>
            <a:xfrm>
              <a:off x="531114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35008A7-6007-49FA-A4D0-32F73B69D58A}"/>
                </a:ext>
              </a:extLst>
            </p:cNvPr>
            <p:cNvSpPr/>
            <p:nvPr/>
          </p:nvSpPr>
          <p:spPr>
            <a:xfrm>
              <a:off x="680466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CC3C6E4-175B-4E19-BA49-493B2385DF70}"/>
                </a:ext>
              </a:extLst>
            </p:cNvPr>
            <p:cNvSpPr/>
            <p:nvPr/>
          </p:nvSpPr>
          <p:spPr>
            <a:xfrm>
              <a:off x="829818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0ADD219-A027-4420-925A-B8BEF918A9C8}"/>
                </a:ext>
              </a:extLst>
            </p:cNvPr>
            <p:cNvSpPr/>
            <p:nvPr/>
          </p:nvSpPr>
          <p:spPr>
            <a:xfrm>
              <a:off x="979170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A25D68-BE0A-4B0F-AD1E-E4A3BEE69A42}"/>
                </a:ext>
              </a:extLst>
            </p:cNvPr>
            <p:cNvSpPr/>
            <p:nvPr/>
          </p:nvSpPr>
          <p:spPr>
            <a:xfrm>
              <a:off x="1128522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081C991-EA05-489D-93C6-1DB9043EFECC}"/>
                </a:ext>
              </a:extLst>
            </p:cNvPr>
            <p:cNvSpPr/>
            <p:nvPr/>
          </p:nvSpPr>
          <p:spPr>
            <a:xfrm>
              <a:off x="1277874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9389303-9A2E-45C8-B1B8-D9832E83BC68}"/>
                </a:ext>
              </a:extLst>
            </p:cNvPr>
            <p:cNvSpPr/>
            <p:nvPr/>
          </p:nvSpPr>
          <p:spPr>
            <a:xfrm>
              <a:off x="-145542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6365BCB-F62C-4335-AAA7-E530CD932368}"/>
                </a:ext>
              </a:extLst>
            </p:cNvPr>
            <p:cNvSpPr/>
            <p:nvPr/>
          </p:nvSpPr>
          <p:spPr>
            <a:xfrm>
              <a:off x="3810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5E32D36-F446-4679-9DD9-0E51177E8EAE}"/>
                </a:ext>
              </a:extLst>
            </p:cNvPr>
            <p:cNvSpPr/>
            <p:nvPr/>
          </p:nvSpPr>
          <p:spPr>
            <a:xfrm>
              <a:off x="153162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B9672C0-3A12-4BAC-B744-BBBEB6A744F6}"/>
                </a:ext>
              </a:extLst>
            </p:cNvPr>
            <p:cNvSpPr/>
            <p:nvPr/>
          </p:nvSpPr>
          <p:spPr>
            <a:xfrm>
              <a:off x="302514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ED7D297-7430-41E0-9ECB-FF94B0EE5144}"/>
                </a:ext>
              </a:extLst>
            </p:cNvPr>
            <p:cNvSpPr/>
            <p:nvPr/>
          </p:nvSpPr>
          <p:spPr>
            <a:xfrm>
              <a:off x="451866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7D08A11-A0A1-478C-BBD8-3C0ECFE37CBD}"/>
                </a:ext>
              </a:extLst>
            </p:cNvPr>
            <p:cNvSpPr/>
            <p:nvPr/>
          </p:nvSpPr>
          <p:spPr>
            <a:xfrm>
              <a:off x="601218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F2C28EA-2962-4833-9625-0AAC06F074A5}"/>
                </a:ext>
              </a:extLst>
            </p:cNvPr>
            <p:cNvSpPr/>
            <p:nvPr/>
          </p:nvSpPr>
          <p:spPr>
            <a:xfrm>
              <a:off x="750570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5DFA4DD-89F2-4434-8236-28F6416B8E56}"/>
                </a:ext>
              </a:extLst>
            </p:cNvPr>
            <p:cNvSpPr/>
            <p:nvPr/>
          </p:nvSpPr>
          <p:spPr>
            <a:xfrm>
              <a:off x="899922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7BE73E5-0818-487A-875A-63ED86C334AE}"/>
                </a:ext>
              </a:extLst>
            </p:cNvPr>
            <p:cNvSpPr/>
            <p:nvPr/>
          </p:nvSpPr>
          <p:spPr>
            <a:xfrm>
              <a:off x="1049274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7C96FF5-39E3-4405-B851-768E91385B20}"/>
                </a:ext>
              </a:extLst>
            </p:cNvPr>
            <p:cNvSpPr/>
            <p:nvPr/>
          </p:nvSpPr>
          <p:spPr>
            <a:xfrm>
              <a:off x="1198626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21F1CA4-922E-4272-838C-73E421F90030}"/>
                </a:ext>
              </a:extLst>
            </p:cNvPr>
            <p:cNvSpPr/>
            <p:nvPr/>
          </p:nvSpPr>
          <p:spPr>
            <a:xfrm>
              <a:off x="-66294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DF9B2B2-55A5-4049-A958-C1054B1B25F0}"/>
                </a:ext>
              </a:extLst>
            </p:cNvPr>
            <p:cNvSpPr/>
            <p:nvPr/>
          </p:nvSpPr>
          <p:spPr>
            <a:xfrm>
              <a:off x="83058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15AF834-FF44-4CA5-95B0-59C95AB700A0}"/>
                </a:ext>
              </a:extLst>
            </p:cNvPr>
            <p:cNvSpPr/>
            <p:nvPr/>
          </p:nvSpPr>
          <p:spPr>
            <a:xfrm>
              <a:off x="232410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327B56B-2E14-4134-BE4B-5AD77D2305E3}"/>
                </a:ext>
              </a:extLst>
            </p:cNvPr>
            <p:cNvSpPr/>
            <p:nvPr/>
          </p:nvSpPr>
          <p:spPr>
            <a:xfrm>
              <a:off x="381762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10A4F2D-A58D-44F4-B2E6-55C40BFC309C}"/>
                </a:ext>
              </a:extLst>
            </p:cNvPr>
            <p:cNvSpPr/>
            <p:nvPr/>
          </p:nvSpPr>
          <p:spPr>
            <a:xfrm>
              <a:off x="531114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30338BE-7F8E-44DB-A720-1DAEA86C5D9B}"/>
                </a:ext>
              </a:extLst>
            </p:cNvPr>
            <p:cNvSpPr/>
            <p:nvPr/>
          </p:nvSpPr>
          <p:spPr>
            <a:xfrm>
              <a:off x="680466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C9DE9FF-6ECC-4F25-A0CB-70C6D5951FCE}"/>
                </a:ext>
              </a:extLst>
            </p:cNvPr>
            <p:cNvSpPr/>
            <p:nvPr/>
          </p:nvSpPr>
          <p:spPr>
            <a:xfrm>
              <a:off x="829818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42DBECF-02F5-4B18-A868-BA129C921A97}"/>
                </a:ext>
              </a:extLst>
            </p:cNvPr>
            <p:cNvSpPr/>
            <p:nvPr/>
          </p:nvSpPr>
          <p:spPr>
            <a:xfrm>
              <a:off x="979170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E8C4FC0-7376-4C11-B848-CF8F0492F5CF}"/>
                </a:ext>
              </a:extLst>
            </p:cNvPr>
            <p:cNvSpPr/>
            <p:nvPr/>
          </p:nvSpPr>
          <p:spPr>
            <a:xfrm>
              <a:off x="1128522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ACD82AB-A718-4499-A679-9ED3749239A2}"/>
                </a:ext>
              </a:extLst>
            </p:cNvPr>
            <p:cNvSpPr/>
            <p:nvPr/>
          </p:nvSpPr>
          <p:spPr>
            <a:xfrm>
              <a:off x="1277874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0B0EEB1-C426-4449-9279-6BC8C1F70325}"/>
                </a:ext>
              </a:extLst>
            </p:cNvPr>
            <p:cNvSpPr/>
            <p:nvPr/>
          </p:nvSpPr>
          <p:spPr>
            <a:xfrm>
              <a:off x="-145542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C0B4289-1912-4FF7-B50F-0C8E9ACDA8CA}"/>
                </a:ext>
              </a:extLst>
            </p:cNvPr>
            <p:cNvSpPr/>
            <p:nvPr/>
          </p:nvSpPr>
          <p:spPr>
            <a:xfrm>
              <a:off x="3810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777D8B5-634D-47D9-BB24-713AEB61CFA8}"/>
                </a:ext>
              </a:extLst>
            </p:cNvPr>
            <p:cNvSpPr/>
            <p:nvPr/>
          </p:nvSpPr>
          <p:spPr>
            <a:xfrm>
              <a:off x="153162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E1B8F29-A78C-4FE8-BDB1-8065142DCD28}"/>
                </a:ext>
              </a:extLst>
            </p:cNvPr>
            <p:cNvSpPr/>
            <p:nvPr/>
          </p:nvSpPr>
          <p:spPr>
            <a:xfrm>
              <a:off x="302514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37B36D6-2374-4B19-9987-C40EBCF69621}"/>
                </a:ext>
              </a:extLst>
            </p:cNvPr>
            <p:cNvSpPr/>
            <p:nvPr/>
          </p:nvSpPr>
          <p:spPr>
            <a:xfrm>
              <a:off x="451866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FF2F742-8B17-4C99-96EB-94BA931BA1B6}"/>
                </a:ext>
              </a:extLst>
            </p:cNvPr>
            <p:cNvSpPr/>
            <p:nvPr/>
          </p:nvSpPr>
          <p:spPr>
            <a:xfrm>
              <a:off x="601218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B835109-653A-4490-A8A0-85A90C28BD13}"/>
                </a:ext>
              </a:extLst>
            </p:cNvPr>
            <p:cNvSpPr/>
            <p:nvPr/>
          </p:nvSpPr>
          <p:spPr>
            <a:xfrm>
              <a:off x="750570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AFCF741-B11E-4B11-9DE6-E0D6DB38C573}"/>
                </a:ext>
              </a:extLst>
            </p:cNvPr>
            <p:cNvSpPr/>
            <p:nvPr/>
          </p:nvSpPr>
          <p:spPr>
            <a:xfrm>
              <a:off x="899922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7C52FC1-5E5C-459C-A663-EE1AD5257F00}"/>
                </a:ext>
              </a:extLst>
            </p:cNvPr>
            <p:cNvSpPr/>
            <p:nvPr/>
          </p:nvSpPr>
          <p:spPr>
            <a:xfrm>
              <a:off x="1049274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6693E28-247A-43C6-8BDC-1F277112D185}"/>
                </a:ext>
              </a:extLst>
            </p:cNvPr>
            <p:cNvSpPr/>
            <p:nvPr/>
          </p:nvSpPr>
          <p:spPr>
            <a:xfrm>
              <a:off x="1198626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5AE404E-446F-41A9-A847-13CE9E47E5AE}"/>
                </a:ext>
              </a:extLst>
            </p:cNvPr>
            <p:cNvSpPr/>
            <p:nvPr/>
          </p:nvSpPr>
          <p:spPr>
            <a:xfrm>
              <a:off x="-66294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C4DEC09-492A-4E7F-879C-4F5EB69B38FA}"/>
                </a:ext>
              </a:extLst>
            </p:cNvPr>
            <p:cNvSpPr/>
            <p:nvPr/>
          </p:nvSpPr>
          <p:spPr>
            <a:xfrm>
              <a:off x="83058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613FA3F-A5A0-4F8F-B0E6-9EFFB43D4555}"/>
                </a:ext>
              </a:extLst>
            </p:cNvPr>
            <p:cNvSpPr/>
            <p:nvPr/>
          </p:nvSpPr>
          <p:spPr>
            <a:xfrm>
              <a:off x="232410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26B9306-E7CD-4644-AF0E-8B318EBF7BB7}"/>
                </a:ext>
              </a:extLst>
            </p:cNvPr>
            <p:cNvSpPr/>
            <p:nvPr/>
          </p:nvSpPr>
          <p:spPr>
            <a:xfrm>
              <a:off x="381762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7DE3B0C-0281-44FF-9365-194F3E57F03C}"/>
                </a:ext>
              </a:extLst>
            </p:cNvPr>
            <p:cNvSpPr/>
            <p:nvPr/>
          </p:nvSpPr>
          <p:spPr>
            <a:xfrm>
              <a:off x="531114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310DB61-4D8A-401A-AADF-D233C6640830}"/>
                </a:ext>
              </a:extLst>
            </p:cNvPr>
            <p:cNvSpPr/>
            <p:nvPr/>
          </p:nvSpPr>
          <p:spPr>
            <a:xfrm>
              <a:off x="680466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852976F-4E4D-4AA5-8512-546B3A138474}"/>
                </a:ext>
              </a:extLst>
            </p:cNvPr>
            <p:cNvSpPr/>
            <p:nvPr/>
          </p:nvSpPr>
          <p:spPr>
            <a:xfrm>
              <a:off x="829818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6E17452-5A3D-4DBF-88AD-560EBC0B0ABD}"/>
                </a:ext>
              </a:extLst>
            </p:cNvPr>
            <p:cNvSpPr/>
            <p:nvPr/>
          </p:nvSpPr>
          <p:spPr>
            <a:xfrm>
              <a:off x="979170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7810FE3B-AA8C-4A57-A76E-F16F8C0CA76D}"/>
                </a:ext>
              </a:extLst>
            </p:cNvPr>
            <p:cNvSpPr/>
            <p:nvPr/>
          </p:nvSpPr>
          <p:spPr>
            <a:xfrm>
              <a:off x="1128522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A2C22757-5DC1-4227-A2C0-A00851EBA91C}"/>
                </a:ext>
              </a:extLst>
            </p:cNvPr>
            <p:cNvSpPr/>
            <p:nvPr/>
          </p:nvSpPr>
          <p:spPr>
            <a:xfrm>
              <a:off x="1277874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745BEBC-538D-4ED1-8B07-7E511E1D1A29}"/>
                </a:ext>
              </a:extLst>
            </p:cNvPr>
            <p:cNvSpPr/>
            <p:nvPr/>
          </p:nvSpPr>
          <p:spPr>
            <a:xfrm>
              <a:off x="-145542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56A90BD-3C8D-47ED-B349-1C4C6FF266FD}"/>
                </a:ext>
              </a:extLst>
            </p:cNvPr>
            <p:cNvSpPr/>
            <p:nvPr/>
          </p:nvSpPr>
          <p:spPr>
            <a:xfrm>
              <a:off x="3810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FF5324B4-6F58-470C-826D-CCD5ECA86ECB}"/>
                </a:ext>
              </a:extLst>
            </p:cNvPr>
            <p:cNvSpPr/>
            <p:nvPr/>
          </p:nvSpPr>
          <p:spPr>
            <a:xfrm>
              <a:off x="153162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17D094C-7770-4483-B741-10DE10244778}"/>
                </a:ext>
              </a:extLst>
            </p:cNvPr>
            <p:cNvSpPr/>
            <p:nvPr/>
          </p:nvSpPr>
          <p:spPr>
            <a:xfrm>
              <a:off x="302514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CD9B005-3CC6-4144-9D55-E7354AFF6B30}"/>
                </a:ext>
              </a:extLst>
            </p:cNvPr>
            <p:cNvSpPr/>
            <p:nvPr/>
          </p:nvSpPr>
          <p:spPr>
            <a:xfrm>
              <a:off x="451866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1E7C88B-7B02-4C93-85E1-AE76A0288A4D}"/>
                </a:ext>
              </a:extLst>
            </p:cNvPr>
            <p:cNvSpPr/>
            <p:nvPr/>
          </p:nvSpPr>
          <p:spPr>
            <a:xfrm>
              <a:off x="601218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A5EF1F4E-A604-4FF8-9EFB-CE0945D67C63}"/>
                </a:ext>
              </a:extLst>
            </p:cNvPr>
            <p:cNvSpPr/>
            <p:nvPr/>
          </p:nvSpPr>
          <p:spPr>
            <a:xfrm>
              <a:off x="750570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0FA1D9A9-1489-4EE2-9E72-E618A3E47B86}"/>
                </a:ext>
              </a:extLst>
            </p:cNvPr>
            <p:cNvSpPr/>
            <p:nvPr/>
          </p:nvSpPr>
          <p:spPr>
            <a:xfrm>
              <a:off x="899922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5C5A20-C02D-4DD0-A320-EEAFA78F5B1D}"/>
                </a:ext>
              </a:extLst>
            </p:cNvPr>
            <p:cNvSpPr/>
            <p:nvPr/>
          </p:nvSpPr>
          <p:spPr>
            <a:xfrm>
              <a:off x="1049274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205F0976-AA59-41BF-B704-71900A2DAF6F}"/>
                </a:ext>
              </a:extLst>
            </p:cNvPr>
            <p:cNvSpPr/>
            <p:nvPr/>
          </p:nvSpPr>
          <p:spPr>
            <a:xfrm>
              <a:off x="1198626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E612729-CA78-4E45-A7CE-717D2A9CCC45}"/>
                </a:ext>
              </a:extLst>
            </p:cNvPr>
            <p:cNvSpPr/>
            <p:nvPr/>
          </p:nvSpPr>
          <p:spPr>
            <a:xfrm>
              <a:off x="-66294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8026736-14F9-43C1-AEFB-8BF65A171357}"/>
                </a:ext>
              </a:extLst>
            </p:cNvPr>
            <p:cNvSpPr/>
            <p:nvPr/>
          </p:nvSpPr>
          <p:spPr>
            <a:xfrm>
              <a:off x="83058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9B96975-927B-4A85-BA08-F53949C5EDF5}"/>
                </a:ext>
              </a:extLst>
            </p:cNvPr>
            <p:cNvSpPr/>
            <p:nvPr/>
          </p:nvSpPr>
          <p:spPr>
            <a:xfrm>
              <a:off x="232410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B5FB2AD-DB8C-4C32-A209-C7B7F02D9D8B}"/>
                </a:ext>
              </a:extLst>
            </p:cNvPr>
            <p:cNvSpPr/>
            <p:nvPr/>
          </p:nvSpPr>
          <p:spPr>
            <a:xfrm>
              <a:off x="381762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ADBEFDC-D02C-4EF6-A223-953EDE8BF075}"/>
                </a:ext>
              </a:extLst>
            </p:cNvPr>
            <p:cNvSpPr/>
            <p:nvPr/>
          </p:nvSpPr>
          <p:spPr>
            <a:xfrm>
              <a:off x="531114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3EAFD253-7175-4FA1-92AB-0CAB7FA9C202}"/>
                </a:ext>
              </a:extLst>
            </p:cNvPr>
            <p:cNvSpPr/>
            <p:nvPr/>
          </p:nvSpPr>
          <p:spPr>
            <a:xfrm>
              <a:off x="680466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D2855F4-E1A1-43F0-A900-2C6E0034CC18}"/>
                </a:ext>
              </a:extLst>
            </p:cNvPr>
            <p:cNvSpPr/>
            <p:nvPr/>
          </p:nvSpPr>
          <p:spPr>
            <a:xfrm>
              <a:off x="829818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647815B-54C4-4F27-8FCA-3D3DD6738849}"/>
                </a:ext>
              </a:extLst>
            </p:cNvPr>
            <p:cNvSpPr/>
            <p:nvPr/>
          </p:nvSpPr>
          <p:spPr>
            <a:xfrm>
              <a:off x="979170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AA10066A-685E-494F-A36F-036C8E5571A0}"/>
                </a:ext>
              </a:extLst>
            </p:cNvPr>
            <p:cNvSpPr/>
            <p:nvPr/>
          </p:nvSpPr>
          <p:spPr>
            <a:xfrm>
              <a:off x="1128522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087530B-D963-4F09-861F-2A2D99564798}"/>
                </a:ext>
              </a:extLst>
            </p:cNvPr>
            <p:cNvSpPr/>
            <p:nvPr/>
          </p:nvSpPr>
          <p:spPr>
            <a:xfrm>
              <a:off x="1277874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61D3882E-07AA-4C8E-80C2-5FC75AB7011A}"/>
                </a:ext>
              </a:extLst>
            </p:cNvPr>
            <p:cNvSpPr/>
            <p:nvPr/>
          </p:nvSpPr>
          <p:spPr>
            <a:xfrm>
              <a:off x="-145542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4C80101-CBE1-4495-97A3-3863B0205BF7}"/>
                </a:ext>
              </a:extLst>
            </p:cNvPr>
            <p:cNvSpPr/>
            <p:nvPr/>
          </p:nvSpPr>
          <p:spPr>
            <a:xfrm>
              <a:off x="3810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AA52FD4-9ABB-4E1D-8A07-D26D90BE9CE5}"/>
                </a:ext>
              </a:extLst>
            </p:cNvPr>
            <p:cNvSpPr/>
            <p:nvPr/>
          </p:nvSpPr>
          <p:spPr>
            <a:xfrm>
              <a:off x="153162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93B6B7C-D96D-4396-8637-F4AE6E5F5BE1}"/>
                </a:ext>
              </a:extLst>
            </p:cNvPr>
            <p:cNvSpPr/>
            <p:nvPr/>
          </p:nvSpPr>
          <p:spPr>
            <a:xfrm>
              <a:off x="302514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7BF9D0D7-8A5F-49C5-B089-8A541CC4602D}"/>
                </a:ext>
              </a:extLst>
            </p:cNvPr>
            <p:cNvSpPr/>
            <p:nvPr/>
          </p:nvSpPr>
          <p:spPr>
            <a:xfrm>
              <a:off x="451866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F7CBA9AF-70D5-4AB8-9CCC-D380E0339ED9}"/>
                </a:ext>
              </a:extLst>
            </p:cNvPr>
            <p:cNvSpPr/>
            <p:nvPr/>
          </p:nvSpPr>
          <p:spPr>
            <a:xfrm>
              <a:off x="601218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95F56813-0542-4651-A367-64A71D4B02C2}"/>
                </a:ext>
              </a:extLst>
            </p:cNvPr>
            <p:cNvSpPr/>
            <p:nvPr/>
          </p:nvSpPr>
          <p:spPr>
            <a:xfrm>
              <a:off x="750570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CDB383F-F38F-467D-962B-2BAD7DD2DFAA}"/>
                </a:ext>
              </a:extLst>
            </p:cNvPr>
            <p:cNvSpPr/>
            <p:nvPr/>
          </p:nvSpPr>
          <p:spPr>
            <a:xfrm>
              <a:off x="899922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5ABABBFF-7E59-4C43-B896-97722CDF93C0}"/>
                </a:ext>
              </a:extLst>
            </p:cNvPr>
            <p:cNvSpPr/>
            <p:nvPr/>
          </p:nvSpPr>
          <p:spPr>
            <a:xfrm>
              <a:off x="1049274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595125A5-BD82-43D9-B907-8A293FA6134B}"/>
                </a:ext>
              </a:extLst>
            </p:cNvPr>
            <p:cNvSpPr/>
            <p:nvPr/>
          </p:nvSpPr>
          <p:spPr>
            <a:xfrm>
              <a:off x="1198626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26" name="椭圆 125">
            <a:extLst>
              <a:ext uri="{FF2B5EF4-FFF2-40B4-BE49-F238E27FC236}">
                <a16:creationId xmlns:a16="http://schemas.microsoft.com/office/drawing/2014/main" id="{5DCCB03C-6AAD-4B56-B683-E63FCC582E5A}"/>
              </a:ext>
            </a:extLst>
          </p:cNvPr>
          <p:cNvSpPr/>
          <p:nvPr/>
        </p:nvSpPr>
        <p:spPr>
          <a:xfrm>
            <a:off x="-3002345" y="-176567"/>
            <a:ext cx="18334434" cy="7173575"/>
          </a:xfrm>
          <a:prstGeom prst="ellipse">
            <a:avLst/>
          </a:prstGeom>
          <a:solidFill>
            <a:srgbClr val="F6F9FE">
              <a:alpha val="79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EC25A3D-9D32-48A2-9A43-899E5DFA8DD6}"/>
              </a:ext>
            </a:extLst>
          </p:cNvPr>
          <p:cNvGrpSpPr/>
          <p:nvPr/>
        </p:nvGrpSpPr>
        <p:grpSpPr>
          <a:xfrm>
            <a:off x="-1671757" y="-2024349"/>
            <a:ext cx="4617937" cy="13138206"/>
            <a:chOff x="-1671757" y="-2024349"/>
            <a:chExt cx="4617937" cy="13138206"/>
          </a:xfrm>
        </p:grpSpPr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D5A77547-BBE7-4269-9163-1DECB92D816D}"/>
                </a:ext>
              </a:extLst>
            </p:cNvPr>
            <p:cNvSpPr/>
            <p:nvPr/>
          </p:nvSpPr>
          <p:spPr>
            <a:xfrm rot="7816528">
              <a:off x="-4778464" y="2889084"/>
              <a:ext cx="7611982" cy="139856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9000">
                  <a:srgbClr val="76CEFA">
                    <a:alpha val="30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19100" sx="102000" sy="102000" algn="ctr" rotWithShape="0">
                <a:srgbClr val="4EC1F9">
                  <a:alpha val="6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3" name="矩形: 圆角 102">
              <a:extLst>
                <a:ext uri="{FF2B5EF4-FFF2-40B4-BE49-F238E27FC236}">
                  <a16:creationId xmlns:a16="http://schemas.microsoft.com/office/drawing/2014/main" id="{5A6C9433-1813-403D-8860-3E6FD15864C4}"/>
                </a:ext>
              </a:extLst>
            </p:cNvPr>
            <p:cNvSpPr/>
            <p:nvPr/>
          </p:nvSpPr>
          <p:spPr>
            <a:xfrm rot="7816528">
              <a:off x="-5862650" y="3001894"/>
              <a:ext cx="12246622" cy="219413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9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241300" algn="ctr" rotWithShape="0">
                <a:srgbClr val="1E4570">
                  <a:alpha val="2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A87742DD-677C-47C6-977A-623A371055B9}"/>
                </a:ext>
              </a:extLst>
            </p:cNvPr>
            <p:cNvSpPr/>
            <p:nvPr/>
          </p:nvSpPr>
          <p:spPr>
            <a:xfrm rot="7816528">
              <a:off x="-3554383" y="4279698"/>
              <a:ext cx="10028327" cy="297279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9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63600" dir="5400000" sx="104000" sy="104000" algn="ctr" rotWithShape="0">
                <a:srgbClr val="1E4570">
                  <a:alpha val="2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6EC6DA0F-F7A3-442F-8BEE-E5B37AC51133}"/>
                </a:ext>
              </a:extLst>
            </p:cNvPr>
            <p:cNvSpPr/>
            <p:nvPr/>
          </p:nvSpPr>
          <p:spPr>
            <a:xfrm rot="7816528">
              <a:off x="-2585081" y="6149608"/>
              <a:ext cx="8354666" cy="108118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9000">
                  <a:srgbClr val="76CEFA">
                    <a:alpha val="30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19100" sx="102000" sy="102000" algn="ctr" rotWithShape="0">
                <a:srgbClr val="4EC1F9">
                  <a:alpha val="6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9" name="矩形: 圆角 98">
              <a:extLst>
                <a:ext uri="{FF2B5EF4-FFF2-40B4-BE49-F238E27FC236}">
                  <a16:creationId xmlns:a16="http://schemas.microsoft.com/office/drawing/2014/main" id="{67C7A25A-71EB-4F46-9BB4-2F9A5DB6C32A}"/>
                </a:ext>
              </a:extLst>
            </p:cNvPr>
            <p:cNvSpPr/>
            <p:nvPr/>
          </p:nvSpPr>
          <p:spPr>
            <a:xfrm rot="7816528">
              <a:off x="-4204799" y="5266801"/>
              <a:ext cx="7344437" cy="169445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9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241300" algn="ctr" rotWithShape="0">
                <a:srgbClr val="1E4570">
                  <a:alpha val="2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DED7EB15-6C2B-4E54-9494-6F24103D00E9}"/>
                </a:ext>
              </a:extLst>
            </p:cNvPr>
            <p:cNvSpPr/>
            <p:nvPr/>
          </p:nvSpPr>
          <p:spPr>
            <a:xfrm rot="7816528">
              <a:off x="-3580655" y="7099192"/>
              <a:ext cx="5379762" cy="4090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rgbClr val="80E4AD">
                    <a:alpha val="24706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19100" sx="102000" sy="102000" algn="ctr" rotWithShape="0">
                <a:srgbClr val="5FDAA7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D7545CFD-2889-4DF5-AC1F-BE53DE395EC2}"/>
                </a:ext>
              </a:extLst>
            </p:cNvPr>
            <p:cNvSpPr/>
            <p:nvPr/>
          </p:nvSpPr>
          <p:spPr>
            <a:xfrm rot="7816528">
              <a:off x="90738" y="7563162"/>
              <a:ext cx="5059304" cy="40867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rgbClr val="80E4AD">
                    <a:alpha val="24706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19100" sx="102000" sy="102000" algn="ctr" rotWithShape="0">
                <a:srgbClr val="5FDAA7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8" name="矩形: 圆角 97">
              <a:extLst>
                <a:ext uri="{FF2B5EF4-FFF2-40B4-BE49-F238E27FC236}">
                  <a16:creationId xmlns:a16="http://schemas.microsoft.com/office/drawing/2014/main" id="{B2A994D4-A1EB-4A40-ADF4-BB9578698895}"/>
                </a:ext>
              </a:extLst>
            </p:cNvPr>
            <p:cNvSpPr/>
            <p:nvPr/>
          </p:nvSpPr>
          <p:spPr>
            <a:xfrm rot="7816528">
              <a:off x="-1650598" y="6866638"/>
              <a:ext cx="7344437" cy="11500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9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19100" algn="ctr" rotWithShape="0">
                <a:srgbClr val="1E4570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14" name="文本框 113">
            <a:extLst>
              <a:ext uri="{FF2B5EF4-FFF2-40B4-BE49-F238E27FC236}">
                <a16:creationId xmlns:a16="http://schemas.microsoft.com/office/drawing/2014/main" id="{AB53C2C6-ED9B-4B54-9446-E9EAA36412CE}"/>
              </a:ext>
            </a:extLst>
          </p:cNvPr>
          <p:cNvSpPr txBox="1"/>
          <p:nvPr/>
        </p:nvSpPr>
        <p:spPr>
          <a:xfrm>
            <a:off x="5999663" y="2117189"/>
            <a:ext cx="5374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 NEW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EMPLOYEE SPEECH REPORT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7623FD0E-E2DF-4E2F-B4A3-35DD052FF2DC}"/>
              </a:ext>
            </a:extLst>
          </p:cNvPr>
          <p:cNvSpPr txBox="1"/>
          <p:nvPr/>
        </p:nvSpPr>
        <p:spPr>
          <a:xfrm>
            <a:off x="5434845" y="2521208"/>
            <a:ext cx="6000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Bahnschrift SemiBold"/>
                <a:ea typeface="+mj-ea"/>
                <a:cs typeface="+mn-cs"/>
              </a:rPr>
              <a:t>2021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BAE6BD07-71E4-4293-BE7C-A7E5D893F52C}"/>
              </a:ext>
            </a:extLst>
          </p:cNvPr>
          <p:cNvSpPr txBox="1"/>
          <p:nvPr/>
        </p:nvSpPr>
        <p:spPr>
          <a:xfrm>
            <a:off x="6578294" y="3435608"/>
            <a:ext cx="4857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新人串讲汇报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DEF6A2D9-8BB5-4136-931D-60838F0CD299}"/>
              </a:ext>
            </a:extLst>
          </p:cNvPr>
          <p:cNvSpPr txBox="1"/>
          <p:nvPr/>
        </p:nvSpPr>
        <p:spPr>
          <a:xfrm>
            <a:off x="9479084" y="5879020"/>
            <a:ext cx="1784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2021.11.22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0F3034AD-F1EB-412D-87BE-BB1DD18F7469}"/>
              </a:ext>
            </a:extLst>
          </p:cNvPr>
          <p:cNvSpPr/>
          <p:nvPr/>
        </p:nvSpPr>
        <p:spPr>
          <a:xfrm>
            <a:off x="10690283" y="4521729"/>
            <a:ext cx="573015" cy="12900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76200" dist="63500" dir="2700000" sx="102000" sy="102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4EBFB697-B782-4BC9-940E-42A7B79CAD18}"/>
              </a:ext>
            </a:extLst>
          </p:cNvPr>
          <p:cNvSpPr/>
          <p:nvPr/>
        </p:nvSpPr>
        <p:spPr>
          <a:xfrm>
            <a:off x="10438733" y="4521729"/>
            <a:ext cx="133312" cy="129006"/>
          </a:xfrm>
          <a:prstGeom prst="roundRect">
            <a:avLst>
              <a:gd name="adj" fmla="val 50000"/>
            </a:avLst>
          </a:prstGeom>
          <a:solidFill>
            <a:srgbClr val="34B7F8"/>
          </a:solidFill>
          <a:ln>
            <a:noFill/>
          </a:ln>
          <a:effectLst>
            <a:outerShdw blurRad="76200" dist="63500" dir="2700000" sx="102000" sy="102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4A74EB19-F18C-3944-A845-08C4B87D4757}"/>
              </a:ext>
            </a:extLst>
          </p:cNvPr>
          <p:cNvGrpSpPr/>
          <p:nvPr/>
        </p:nvGrpSpPr>
        <p:grpSpPr>
          <a:xfrm>
            <a:off x="9499707" y="5113012"/>
            <a:ext cx="2011363" cy="467204"/>
            <a:chOff x="874712" y="4397375"/>
            <a:chExt cx="2011363" cy="467204"/>
          </a:xfrm>
          <a:solidFill>
            <a:srgbClr val="00B0F0"/>
          </a:solidFill>
        </p:grpSpPr>
        <p:sp>
          <p:nvSpPr>
            <p:cNvPr id="110" name="圆角矩形 109">
              <a:extLst>
                <a:ext uri="{FF2B5EF4-FFF2-40B4-BE49-F238E27FC236}">
                  <a16:creationId xmlns:a16="http://schemas.microsoft.com/office/drawing/2014/main" id="{EC779F77-EEFA-BE4A-AD24-7B7204B29F5C}"/>
                </a:ext>
              </a:extLst>
            </p:cNvPr>
            <p:cNvSpPr/>
            <p:nvPr/>
          </p:nvSpPr>
          <p:spPr>
            <a:xfrm>
              <a:off x="874712" y="4397375"/>
              <a:ext cx="2011363" cy="46720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06C25218-3860-F64A-877C-75D4377A1FED}"/>
                </a:ext>
              </a:extLst>
            </p:cNvPr>
            <p:cNvSpPr txBox="1"/>
            <p:nvPr/>
          </p:nvSpPr>
          <p:spPr>
            <a:xfrm>
              <a:off x="1207995" y="4439819"/>
              <a:ext cx="1269194" cy="400110"/>
            </a:xfrm>
            <a:prstGeom prst="rect">
              <a:avLst/>
            </a:prstGeom>
            <a:grp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BY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： </a:t>
              </a:r>
              <a:r>
                <a:rPr lang="zh-CN" altLang="en-US" sz="2000" dirty="0">
                  <a:solidFill>
                    <a:prstClr val="white"/>
                  </a:solidFill>
                  <a:cs typeface="+mn-ea"/>
                  <a:sym typeface="+mn-lt"/>
                </a:rPr>
                <a:t>刘鑫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195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BE2B37E-CE42-4090-A7E9-4984F5A67485}"/>
              </a:ext>
            </a:extLst>
          </p:cNvPr>
          <p:cNvGrpSpPr/>
          <p:nvPr/>
        </p:nvGrpSpPr>
        <p:grpSpPr>
          <a:xfrm>
            <a:off x="-396240" y="0"/>
            <a:ext cx="12984480" cy="5826695"/>
            <a:chOff x="-1455420" y="-7230"/>
            <a:chExt cx="15560040" cy="6982460"/>
          </a:xfrm>
          <a:solidFill>
            <a:srgbClr val="F6F9FE">
              <a:alpha val="85000"/>
            </a:srgbClr>
          </a:solidFill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2537840-751A-4AB8-A16E-CDDE4C92B152}"/>
                </a:ext>
              </a:extLst>
            </p:cNvPr>
            <p:cNvSpPr/>
            <p:nvPr/>
          </p:nvSpPr>
          <p:spPr>
            <a:xfrm>
              <a:off x="-66294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D4B9978-CA06-4604-8C62-7F8F998A2622}"/>
                </a:ext>
              </a:extLst>
            </p:cNvPr>
            <p:cNvSpPr/>
            <p:nvPr/>
          </p:nvSpPr>
          <p:spPr>
            <a:xfrm>
              <a:off x="83058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9220F6-CE75-44DB-9BC5-AD2DE71F4FD3}"/>
                </a:ext>
              </a:extLst>
            </p:cNvPr>
            <p:cNvSpPr/>
            <p:nvPr/>
          </p:nvSpPr>
          <p:spPr>
            <a:xfrm>
              <a:off x="232410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F5E1A71-9B75-4CB6-ACE5-0F94DDFF6D02}"/>
                </a:ext>
              </a:extLst>
            </p:cNvPr>
            <p:cNvSpPr/>
            <p:nvPr/>
          </p:nvSpPr>
          <p:spPr>
            <a:xfrm>
              <a:off x="381762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1BE43F9-16C1-42F7-ADC8-F6D2362FB7B2}"/>
                </a:ext>
              </a:extLst>
            </p:cNvPr>
            <p:cNvSpPr/>
            <p:nvPr/>
          </p:nvSpPr>
          <p:spPr>
            <a:xfrm>
              <a:off x="531114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35008A7-6007-49FA-A4D0-32F73B69D58A}"/>
                </a:ext>
              </a:extLst>
            </p:cNvPr>
            <p:cNvSpPr/>
            <p:nvPr/>
          </p:nvSpPr>
          <p:spPr>
            <a:xfrm>
              <a:off x="680466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CC3C6E4-175B-4E19-BA49-493B2385DF70}"/>
                </a:ext>
              </a:extLst>
            </p:cNvPr>
            <p:cNvSpPr/>
            <p:nvPr/>
          </p:nvSpPr>
          <p:spPr>
            <a:xfrm>
              <a:off x="829818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0ADD219-A027-4420-925A-B8BEF918A9C8}"/>
                </a:ext>
              </a:extLst>
            </p:cNvPr>
            <p:cNvSpPr/>
            <p:nvPr/>
          </p:nvSpPr>
          <p:spPr>
            <a:xfrm>
              <a:off x="979170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A25D68-BE0A-4B0F-AD1E-E4A3BEE69A42}"/>
                </a:ext>
              </a:extLst>
            </p:cNvPr>
            <p:cNvSpPr/>
            <p:nvPr/>
          </p:nvSpPr>
          <p:spPr>
            <a:xfrm>
              <a:off x="1128522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081C991-EA05-489D-93C6-1DB9043EFECC}"/>
                </a:ext>
              </a:extLst>
            </p:cNvPr>
            <p:cNvSpPr/>
            <p:nvPr/>
          </p:nvSpPr>
          <p:spPr>
            <a:xfrm>
              <a:off x="1277874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9389303-9A2E-45C8-B1B8-D9832E83BC68}"/>
                </a:ext>
              </a:extLst>
            </p:cNvPr>
            <p:cNvSpPr/>
            <p:nvPr/>
          </p:nvSpPr>
          <p:spPr>
            <a:xfrm>
              <a:off x="-145542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6365BCB-F62C-4335-AAA7-E530CD932368}"/>
                </a:ext>
              </a:extLst>
            </p:cNvPr>
            <p:cNvSpPr/>
            <p:nvPr/>
          </p:nvSpPr>
          <p:spPr>
            <a:xfrm>
              <a:off x="3810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5E32D36-F446-4679-9DD9-0E51177E8EAE}"/>
                </a:ext>
              </a:extLst>
            </p:cNvPr>
            <p:cNvSpPr/>
            <p:nvPr/>
          </p:nvSpPr>
          <p:spPr>
            <a:xfrm>
              <a:off x="153162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B9672C0-3A12-4BAC-B744-BBBEB6A744F6}"/>
                </a:ext>
              </a:extLst>
            </p:cNvPr>
            <p:cNvSpPr/>
            <p:nvPr/>
          </p:nvSpPr>
          <p:spPr>
            <a:xfrm>
              <a:off x="302514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ED7D297-7430-41E0-9ECB-FF94B0EE5144}"/>
                </a:ext>
              </a:extLst>
            </p:cNvPr>
            <p:cNvSpPr/>
            <p:nvPr/>
          </p:nvSpPr>
          <p:spPr>
            <a:xfrm>
              <a:off x="451866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7D08A11-A0A1-478C-BBD8-3C0ECFE37CBD}"/>
                </a:ext>
              </a:extLst>
            </p:cNvPr>
            <p:cNvSpPr/>
            <p:nvPr/>
          </p:nvSpPr>
          <p:spPr>
            <a:xfrm>
              <a:off x="601218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F2C28EA-2962-4833-9625-0AAC06F074A5}"/>
                </a:ext>
              </a:extLst>
            </p:cNvPr>
            <p:cNvSpPr/>
            <p:nvPr/>
          </p:nvSpPr>
          <p:spPr>
            <a:xfrm>
              <a:off x="750570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5DFA4DD-89F2-4434-8236-28F6416B8E56}"/>
                </a:ext>
              </a:extLst>
            </p:cNvPr>
            <p:cNvSpPr/>
            <p:nvPr/>
          </p:nvSpPr>
          <p:spPr>
            <a:xfrm>
              <a:off x="899922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7BE73E5-0818-487A-875A-63ED86C334AE}"/>
                </a:ext>
              </a:extLst>
            </p:cNvPr>
            <p:cNvSpPr/>
            <p:nvPr/>
          </p:nvSpPr>
          <p:spPr>
            <a:xfrm>
              <a:off x="1049274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7C96FF5-39E3-4405-B851-768E91385B20}"/>
                </a:ext>
              </a:extLst>
            </p:cNvPr>
            <p:cNvSpPr/>
            <p:nvPr/>
          </p:nvSpPr>
          <p:spPr>
            <a:xfrm>
              <a:off x="1198626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21F1CA4-922E-4272-838C-73E421F90030}"/>
                </a:ext>
              </a:extLst>
            </p:cNvPr>
            <p:cNvSpPr/>
            <p:nvPr/>
          </p:nvSpPr>
          <p:spPr>
            <a:xfrm>
              <a:off x="-66294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DF9B2B2-55A5-4049-A958-C1054B1B25F0}"/>
                </a:ext>
              </a:extLst>
            </p:cNvPr>
            <p:cNvSpPr/>
            <p:nvPr/>
          </p:nvSpPr>
          <p:spPr>
            <a:xfrm>
              <a:off x="83058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15AF834-FF44-4CA5-95B0-59C95AB700A0}"/>
                </a:ext>
              </a:extLst>
            </p:cNvPr>
            <p:cNvSpPr/>
            <p:nvPr/>
          </p:nvSpPr>
          <p:spPr>
            <a:xfrm>
              <a:off x="232410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327B56B-2E14-4134-BE4B-5AD77D2305E3}"/>
                </a:ext>
              </a:extLst>
            </p:cNvPr>
            <p:cNvSpPr/>
            <p:nvPr/>
          </p:nvSpPr>
          <p:spPr>
            <a:xfrm>
              <a:off x="381762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10A4F2D-A58D-44F4-B2E6-55C40BFC309C}"/>
                </a:ext>
              </a:extLst>
            </p:cNvPr>
            <p:cNvSpPr/>
            <p:nvPr/>
          </p:nvSpPr>
          <p:spPr>
            <a:xfrm>
              <a:off x="531114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30338BE-7F8E-44DB-A720-1DAEA86C5D9B}"/>
                </a:ext>
              </a:extLst>
            </p:cNvPr>
            <p:cNvSpPr/>
            <p:nvPr/>
          </p:nvSpPr>
          <p:spPr>
            <a:xfrm>
              <a:off x="680466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C9DE9FF-6ECC-4F25-A0CB-70C6D5951FCE}"/>
                </a:ext>
              </a:extLst>
            </p:cNvPr>
            <p:cNvSpPr/>
            <p:nvPr/>
          </p:nvSpPr>
          <p:spPr>
            <a:xfrm>
              <a:off x="829818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42DBECF-02F5-4B18-A868-BA129C921A97}"/>
                </a:ext>
              </a:extLst>
            </p:cNvPr>
            <p:cNvSpPr/>
            <p:nvPr/>
          </p:nvSpPr>
          <p:spPr>
            <a:xfrm>
              <a:off x="979170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E8C4FC0-7376-4C11-B848-CF8F0492F5CF}"/>
                </a:ext>
              </a:extLst>
            </p:cNvPr>
            <p:cNvSpPr/>
            <p:nvPr/>
          </p:nvSpPr>
          <p:spPr>
            <a:xfrm>
              <a:off x="1128522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ACD82AB-A718-4499-A679-9ED3749239A2}"/>
                </a:ext>
              </a:extLst>
            </p:cNvPr>
            <p:cNvSpPr/>
            <p:nvPr/>
          </p:nvSpPr>
          <p:spPr>
            <a:xfrm>
              <a:off x="1277874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0B0EEB1-C426-4449-9279-6BC8C1F70325}"/>
                </a:ext>
              </a:extLst>
            </p:cNvPr>
            <p:cNvSpPr/>
            <p:nvPr/>
          </p:nvSpPr>
          <p:spPr>
            <a:xfrm>
              <a:off x="-145542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C0B4289-1912-4FF7-B50F-0C8E9ACDA8CA}"/>
                </a:ext>
              </a:extLst>
            </p:cNvPr>
            <p:cNvSpPr/>
            <p:nvPr/>
          </p:nvSpPr>
          <p:spPr>
            <a:xfrm>
              <a:off x="3810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777D8B5-634D-47D9-BB24-713AEB61CFA8}"/>
                </a:ext>
              </a:extLst>
            </p:cNvPr>
            <p:cNvSpPr/>
            <p:nvPr/>
          </p:nvSpPr>
          <p:spPr>
            <a:xfrm>
              <a:off x="153162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E1B8F29-A78C-4FE8-BDB1-8065142DCD28}"/>
                </a:ext>
              </a:extLst>
            </p:cNvPr>
            <p:cNvSpPr/>
            <p:nvPr/>
          </p:nvSpPr>
          <p:spPr>
            <a:xfrm>
              <a:off x="302514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37B36D6-2374-4B19-9987-C40EBCF69621}"/>
                </a:ext>
              </a:extLst>
            </p:cNvPr>
            <p:cNvSpPr/>
            <p:nvPr/>
          </p:nvSpPr>
          <p:spPr>
            <a:xfrm>
              <a:off x="451866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FF2F742-8B17-4C99-96EB-94BA931BA1B6}"/>
                </a:ext>
              </a:extLst>
            </p:cNvPr>
            <p:cNvSpPr/>
            <p:nvPr/>
          </p:nvSpPr>
          <p:spPr>
            <a:xfrm>
              <a:off x="601218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B835109-653A-4490-A8A0-85A90C28BD13}"/>
                </a:ext>
              </a:extLst>
            </p:cNvPr>
            <p:cNvSpPr/>
            <p:nvPr/>
          </p:nvSpPr>
          <p:spPr>
            <a:xfrm>
              <a:off x="750570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AFCF741-B11E-4B11-9DE6-E0D6DB38C573}"/>
                </a:ext>
              </a:extLst>
            </p:cNvPr>
            <p:cNvSpPr/>
            <p:nvPr/>
          </p:nvSpPr>
          <p:spPr>
            <a:xfrm>
              <a:off x="899922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7C52FC1-5E5C-459C-A663-EE1AD5257F00}"/>
                </a:ext>
              </a:extLst>
            </p:cNvPr>
            <p:cNvSpPr/>
            <p:nvPr/>
          </p:nvSpPr>
          <p:spPr>
            <a:xfrm>
              <a:off x="1049274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6693E28-247A-43C6-8BDC-1F277112D185}"/>
                </a:ext>
              </a:extLst>
            </p:cNvPr>
            <p:cNvSpPr/>
            <p:nvPr/>
          </p:nvSpPr>
          <p:spPr>
            <a:xfrm>
              <a:off x="1198626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5AE404E-446F-41A9-A847-13CE9E47E5AE}"/>
                </a:ext>
              </a:extLst>
            </p:cNvPr>
            <p:cNvSpPr/>
            <p:nvPr/>
          </p:nvSpPr>
          <p:spPr>
            <a:xfrm>
              <a:off x="-66294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C4DEC09-492A-4E7F-879C-4F5EB69B38FA}"/>
                </a:ext>
              </a:extLst>
            </p:cNvPr>
            <p:cNvSpPr/>
            <p:nvPr/>
          </p:nvSpPr>
          <p:spPr>
            <a:xfrm>
              <a:off x="83058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613FA3F-A5A0-4F8F-B0E6-9EFFB43D4555}"/>
                </a:ext>
              </a:extLst>
            </p:cNvPr>
            <p:cNvSpPr/>
            <p:nvPr/>
          </p:nvSpPr>
          <p:spPr>
            <a:xfrm>
              <a:off x="232410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26B9306-E7CD-4644-AF0E-8B318EBF7BB7}"/>
                </a:ext>
              </a:extLst>
            </p:cNvPr>
            <p:cNvSpPr/>
            <p:nvPr/>
          </p:nvSpPr>
          <p:spPr>
            <a:xfrm>
              <a:off x="381762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7DE3B0C-0281-44FF-9365-194F3E57F03C}"/>
                </a:ext>
              </a:extLst>
            </p:cNvPr>
            <p:cNvSpPr/>
            <p:nvPr/>
          </p:nvSpPr>
          <p:spPr>
            <a:xfrm>
              <a:off x="531114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310DB61-4D8A-401A-AADF-D233C6640830}"/>
                </a:ext>
              </a:extLst>
            </p:cNvPr>
            <p:cNvSpPr/>
            <p:nvPr/>
          </p:nvSpPr>
          <p:spPr>
            <a:xfrm>
              <a:off x="680466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852976F-4E4D-4AA5-8512-546B3A138474}"/>
                </a:ext>
              </a:extLst>
            </p:cNvPr>
            <p:cNvSpPr/>
            <p:nvPr/>
          </p:nvSpPr>
          <p:spPr>
            <a:xfrm>
              <a:off x="829818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6E17452-5A3D-4DBF-88AD-560EBC0B0ABD}"/>
                </a:ext>
              </a:extLst>
            </p:cNvPr>
            <p:cNvSpPr/>
            <p:nvPr/>
          </p:nvSpPr>
          <p:spPr>
            <a:xfrm>
              <a:off x="979170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7810FE3B-AA8C-4A57-A76E-F16F8C0CA76D}"/>
                </a:ext>
              </a:extLst>
            </p:cNvPr>
            <p:cNvSpPr/>
            <p:nvPr/>
          </p:nvSpPr>
          <p:spPr>
            <a:xfrm>
              <a:off x="1128522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A2C22757-5DC1-4227-A2C0-A00851EBA91C}"/>
                </a:ext>
              </a:extLst>
            </p:cNvPr>
            <p:cNvSpPr/>
            <p:nvPr/>
          </p:nvSpPr>
          <p:spPr>
            <a:xfrm>
              <a:off x="1277874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745BEBC-538D-4ED1-8B07-7E511E1D1A29}"/>
                </a:ext>
              </a:extLst>
            </p:cNvPr>
            <p:cNvSpPr/>
            <p:nvPr/>
          </p:nvSpPr>
          <p:spPr>
            <a:xfrm>
              <a:off x="-145542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56A90BD-3C8D-47ED-B349-1C4C6FF266FD}"/>
                </a:ext>
              </a:extLst>
            </p:cNvPr>
            <p:cNvSpPr/>
            <p:nvPr/>
          </p:nvSpPr>
          <p:spPr>
            <a:xfrm>
              <a:off x="3810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FF5324B4-6F58-470C-826D-CCD5ECA86ECB}"/>
                </a:ext>
              </a:extLst>
            </p:cNvPr>
            <p:cNvSpPr/>
            <p:nvPr/>
          </p:nvSpPr>
          <p:spPr>
            <a:xfrm>
              <a:off x="153162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17D094C-7770-4483-B741-10DE10244778}"/>
                </a:ext>
              </a:extLst>
            </p:cNvPr>
            <p:cNvSpPr/>
            <p:nvPr/>
          </p:nvSpPr>
          <p:spPr>
            <a:xfrm>
              <a:off x="302514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CD9B005-3CC6-4144-9D55-E7354AFF6B30}"/>
                </a:ext>
              </a:extLst>
            </p:cNvPr>
            <p:cNvSpPr/>
            <p:nvPr/>
          </p:nvSpPr>
          <p:spPr>
            <a:xfrm>
              <a:off x="451866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1E7C88B-7B02-4C93-85E1-AE76A0288A4D}"/>
                </a:ext>
              </a:extLst>
            </p:cNvPr>
            <p:cNvSpPr/>
            <p:nvPr/>
          </p:nvSpPr>
          <p:spPr>
            <a:xfrm>
              <a:off x="601218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A5EF1F4E-A604-4FF8-9EFB-CE0945D67C63}"/>
                </a:ext>
              </a:extLst>
            </p:cNvPr>
            <p:cNvSpPr/>
            <p:nvPr/>
          </p:nvSpPr>
          <p:spPr>
            <a:xfrm>
              <a:off x="750570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0FA1D9A9-1489-4EE2-9E72-E618A3E47B86}"/>
                </a:ext>
              </a:extLst>
            </p:cNvPr>
            <p:cNvSpPr/>
            <p:nvPr/>
          </p:nvSpPr>
          <p:spPr>
            <a:xfrm>
              <a:off x="899922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5C5A20-C02D-4DD0-A320-EEAFA78F5B1D}"/>
                </a:ext>
              </a:extLst>
            </p:cNvPr>
            <p:cNvSpPr/>
            <p:nvPr/>
          </p:nvSpPr>
          <p:spPr>
            <a:xfrm>
              <a:off x="1049274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205F0976-AA59-41BF-B704-71900A2DAF6F}"/>
                </a:ext>
              </a:extLst>
            </p:cNvPr>
            <p:cNvSpPr/>
            <p:nvPr/>
          </p:nvSpPr>
          <p:spPr>
            <a:xfrm>
              <a:off x="1198626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E612729-CA78-4E45-A7CE-717D2A9CCC45}"/>
                </a:ext>
              </a:extLst>
            </p:cNvPr>
            <p:cNvSpPr/>
            <p:nvPr/>
          </p:nvSpPr>
          <p:spPr>
            <a:xfrm>
              <a:off x="-66294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8026736-14F9-43C1-AEFB-8BF65A171357}"/>
                </a:ext>
              </a:extLst>
            </p:cNvPr>
            <p:cNvSpPr/>
            <p:nvPr/>
          </p:nvSpPr>
          <p:spPr>
            <a:xfrm>
              <a:off x="83058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9B96975-927B-4A85-BA08-F53949C5EDF5}"/>
                </a:ext>
              </a:extLst>
            </p:cNvPr>
            <p:cNvSpPr/>
            <p:nvPr/>
          </p:nvSpPr>
          <p:spPr>
            <a:xfrm>
              <a:off x="232410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B5FB2AD-DB8C-4C32-A209-C7B7F02D9D8B}"/>
                </a:ext>
              </a:extLst>
            </p:cNvPr>
            <p:cNvSpPr/>
            <p:nvPr/>
          </p:nvSpPr>
          <p:spPr>
            <a:xfrm>
              <a:off x="381762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ADBEFDC-D02C-4EF6-A223-953EDE8BF075}"/>
                </a:ext>
              </a:extLst>
            </p:cNvPr>
            <p:cNvSpPr/>
            <p:nvPr/>
          </p:nvSpPr>
          <p:spPr>
            <a:xfrm>
              <a:off x="531114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3EAFD253-7175-4FA1-92AB-0CAB7FA9C202}"/>
                </a:ext>
              </a:extLst>
            </p:cNvPr>
            <p:cNvSpPr/>
            <p:nvPr/>
          </p:nvSpPr>
          <p:spPr>
            <a:xfrm>
              <a:off x="680466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D2855F4-E1A1-43F0-A900-2C6E0034CC18}"/>
                </a:ext>
              </a:extLst>
            </p:cNvPr>
            <p:cNvSpPr/>
            <p:nvPr/>
          </p:nvSpPr>
          <p:spPr>
            <a:xfrm>
              <a:off x="829818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647815B-54C4-4F27-8FCA-3D3DD6738849}"/>
                </a:ext>
              </a:extLst>
            </p:cNvPr>
            <p:cNvSpPr/>
            <p:nvPr/>
          </p:nvSpPr>
          <p:spPr>
            <a:xfrm>
              <a:off x="979170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AA10066A-685E-494F-A36F-036C8E5571A0}"/>
                </a:ext>
              </a:extLst>
            </p:cNvPr>
            <p:cNvSpPr/>
            <p:nvPr/>
          </p:nvSpPr>
          <p:spPr>
            <a:xfrm>
              <a:off x="1128522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087530B-D963-4F09-861F-2A2D99564798}"/>
                </a:ext>
              </a:extLst>
            </p:cNvPr>
            <p:cNvSpPr/>
            <p:nvPr/>
          </p:nvSpPr>
          <p:spPr>
            <a:xfrm>
              <a:off x="1277874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61D3882E-07AA-4C8E-80C2-5FC75AB7011A}"/>
                </a:ext>
              </a:extLst>
            </p:cNvPr>
            <p:cNvSpPr/>
            <p:nvPr/>
          </p:nvSpPr>
          <p:spPr>
            <a:xfrm>
              <a:off x="-145542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4C80101-CBE1-4495-97A3-3863B0205BF7}"/>
                </a:ext>
              </a:extLst>
            </p:cNvPr>
            <p:cNvSpPr/>
            <p:nvPr/>
          </p:nvSpPr>
          <p:spPr>
            <a:xfrm>
              <a:off x="3810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AA52FD4-9ABB-4E1D-8A07-D26D90BE9CE5}"/>
                </a:ext>
              </a:extLst>
            </p:cNvPr>
            <p:cNvSpPr/>
            <p:nvPr/>
          </p:nvSpPr>
          <p:spPr>
            <a:xfrm>
              <a:off x="153162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93B6B7C-D96D-4396-8637-F4AE6E5F5BE1}"/>
                </a:ext>
              </a:extLst>
            </p:cNvPr>
            <p:cNvSpPr/>
            <p:nvPr/>
          </p:nvSpPr>
          <p:spPr>
            <a:xfrm>
              <a:off x="302514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7BF9D0D7-8A5F-49C5-B089-8A541CC4602D}"/>
                </a:ext>
              </a:extLst>
            </p:cNvPr>
            <p:cNvSpPr/>
            <p:nvPr/>
          </p:nvSpPr>
          <p:spPr>
            <a:xfrm>
              <a:off x="451866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F7CBA9AF-70D5-4AB8-9CCC-D380E0339ED9}"/>
                </a:ext>
              </a:extLst>
            </p:cNvPr>
            <p:cNvSpPr/>
            <p:nvPr/>
          </p:nvSpPr>
          <p:spPr>
            <a:xfrm>
              <a:off x="601218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95F56813-0542-4651-A367-64A71D4B02C2}"/>
                </a:ext>
              </a:extLst>
            </p:cNvPr>
            <p:cNvSpPr/>
            <p:nvPr/>
          </p:nvSpPr>
          <p:spPr>
            <a:xfrm>
              <a:off x="750570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CDB383F-F38F-467D-962B-2BAD7DD2DFAA}"/>
                </a:ext>
              </a:extLst>
            </p:cNvPr>
            <p:cNvSpPr/>
            <p:nvPr/>
          </p:nvSpPr>
          <p:spPr>
            <a:xfrm>
              <a:off x="899922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5ABABBFF-7E59-4C43-B896-97722CDF93C0}"/>
                </a:ext>
              </a:extLst>
            </p:cNvPr>
            <p:cNvSpPr/>
            <p:nvPr/>
          </p:nvSpPr>
          <p:spPr>
            <a:xfrm>
              <a:off x="1049274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595125A5-BD82-43D9-B907-8A293FA6134B}"/>
                </a:ext>
              </a:extLst>
            </p:cNvPr>
            <p:cNvSpPr/>
            <p:nvPr/>
          </p:nvSpPr>
          <p:spPr>
            <a:xfrm>
              <a:off x="1198626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26" name="椭圆 125">
            <a:extLst>
              <a:ext uri="{FF2B5EF4-FFF2-40B4-BE49-F238E27FC236}">
                <a16:creationId xmlns:a16="http://schemas.microsoft.com/office/drawing/2014/main" id="{5DCCB03C-6AAD-4B56-B683-E63FCC582E5A}"/>
              </a:ext>
            </a:extLst>
          </p:cNvPr>
          <p:cNvSpPr/>
          <p:nvPr/>
        </p:nvSpPr>
        <p:spPr>
          <a:xfrm>
            <a:off x="-3460784" y="1142814"/>
            <a:ext cx="19634982" cy="6391886"/>
          </a:xfrm>
          <a:prstGeom prst="ellipse">
            <a:avLst/>
          </a:prstGeom>
          <a:solidFill>
            <a:srgbClr val="F6F9FE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2CCD8A40-AC30-4F0B-A74F-4586A4ED90BA}"/>
              </a:ext>
            </a:extLst>
          </p:cNvPr>
          <p:cNvSpPr/>
          <p:nvPr/>
        </p:nvSpPr>
        <p:spPr>
          <a:xfrm rot="5400000">
            <a:off x="-2213951" y="5219994"/>
            <a:ext cx="6496396" cy="12418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>
                  <a:alpha val="91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1" name="矩形: 圆角 130">
            <a:extLst>
              <a:ext uri="{FF2B5EF4-FFF2-40B4-BE49-F238E27FC236}">
                <a16:creationId xmlns:a16="http://schemas.microsoft.com/office/drawing/2014/main" id="{9DEBF69D-17AE-4124-A0E8-1B0344C5E952}"/>
              </a:ext>
            </a:extLst>
          </p:cNvPr>
          <p:cNvSpPr/>
          <p:nvPr/>
        </p:nvSpPr>
        <p:spPr>
          <a:xfrm rot="5400000">
            <a:off x="-1285887" y="1370157"/>
            <a:ext cx="3048672" cy="6930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3" name="矩形: 圆角 132">
            <a:extLst>
              <a:ext uri="{FF2B5EF4-FFF2-40B4-BE49-F238E27FC236}">
                <a16:creationId xmlns:a16="http://schemas.microsoft.com/office/drawing/2014/main" id="{FB60A236-2E7E-49DD-98CE-6070B29FDE41}"/>
              </a:ext>
            </a:extLst>
          </p:cNvPr>
          <p:cNvSpPr/>
          <p:nvPr/>
        </p:nvSpPr>
        <p:spPr>
          <a:xfrm rot="5400000">
            <a:off x="1443333" y="402572"/>
            <a:ext cx="3486508" cy="6930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18BDE7D5-F8E5-48CF-978C-79E1040C5808}"/>
              </a:ext>
            </a:extLst>
          </p:cNvPr>
          <p:cNvSpPr/>
          <p:nvPr/>
        </p:nvSpPr>
        <p:spPr>
          <a:xfrm rot="5400000">
            <a:off x="7043106" y="402572"/>
            <a:ext cx="3486508" cy="6930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9" name="矩形: 圆角 138">
            <a:extLst>
              <a:ext uri="{FF2B5EF4-FFF2-40B4-BE49-F238E27FC236}">
                <a16:creationId xmlns:a16="http://schemas.microsoft.com/office/drawing/2014/main" id="{7B54ED34-AB92-4338-8655-EF424F09906F}"/>
              </a:ext>
            </a:extLst>
          </p:cNvPr>
          <p:cNvSpPr/>
          <p:nvPr/>
        </p:nvSpPr>
        <p:spPr>
          <a:xfrm rot="5400000">
            <a:off x="8271779" y="6175412"/>
            <a:ext cx="6185922" cy="6930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CE39BB3F-5537-4A02-B8A0-A23DC9B098CC}"/>
              </a:ext>
            </a:extLst>
          </p:cNvPr>
          <p:cNvSpPr/>
          <p:nvPr/>
        </p:nvSpPr>
        <p:spPr>
          <a:xfrm rot="5400000">
            <a:off x="9485177" y="1955681"/>
            <a:ext cx="4013089" cy="75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7D44D327-6021-4D89-BB4B-A7AE272CAD46}"/>
              </a:ext>
            </a:extLst>
          </p:cNvPr>
          <p:cNvSpPr/>
          <p:nvPr/>
        </p:nvSpPr>
        <p:spPr>
          <a:xfrm rot="5400000">
            <a:off x="-2021741" y="4033770"/>
            <a:ext cx="7554502" cy="84644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rgbClr val="76CEFA">
                  <a:alpha val="3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19100" sx="102000" sy="102000" algn="ctr" rotWithShape="0">
              <a:srgbClr val="4EC1F9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6354D5AA-7733-4E29-8D40-0956808BE5FF}"/>
              </a:ext>
            </a:extLst>
          </p:cNvPr>
          <p:cNvSpPr/>
          <p:nvPr/>
        </p:nvSpPr>
        <p:spPr>
          <a:xfrm rot="5400000">
            <a:off x="7600027" y="3462713"/>
            <a:ext cx="5277246" cy="841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rgbClr val="80E4AD">
                  <a:alpha val="24706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19100" sx="102000" sy="102000" algn="ctr" rotWithShape="0">
              <a:srgbClr val="5FDAA7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7" name="椭圆 166">
            <a:extLst>
              <a:ext uri="{FF2B5EF4-FFF2-40B4-BE49-F238E27FC236}">
                <a16:creationId xmlns:a16="http://schemas.microsoft.com/office/drawing/2014/main" id="{C4AE6950-DBE3-4808-ACE0-E488D2E1DD85}"/>
              </a:ext>
            </a:extLst>
          </p:cNvPr>
          <p:cNvSpPr/>
          <p:nvPr/>
        </p:nvSpPr>
        <p:spPr>
          <a:xfrm>
            <a:off x="3991401" y="936056"/>
            <a:ext cx="4209198" cy="4209198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3000"/>
                </a:schemeClr>
              </a:gs>
              <a:gs pos="77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1270000" sx="106000" sy="1060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7" name="矩形: 圆角 136">
            <a:extLst>
              <a:ext uri="{FF2B5EF4-FFF2-40B4-BE49-F238E27FC236}">
                <a16:creationId xmlns:a16="http://schemas.microsoft.com/office/drawing/2014/main" id="{358D15CA-3D14-41DC-BCC9-895D46F1A3CC}"/>
              </a:ext>
            </a:extLst>
          </p:cNvPr>
          <p:cNvSpPr/>
          <p:nvPr/>
        </p:nvSpPr>
        <p:spPr>
          <a:xfrm rot="5400000">
            <a:off x="5191515" y="5954909"/>
            <a:ext cx="1458408" cy="7760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>
                  <a:alpha val="59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ACC0A08B-3F1C-426A-9135-651C97CFABC5}"/>
              </a:ext>
            </a:extLst>
          </p:cNvPr>
          <p:cNvSpPr/>
          <p:nvPr/>
        </p:nvSpPr>
        <p:spPr>
          <a:xfrm rot="5400000">
            <a:off x="6640110" y="6256828"/>
            <a:ext cx="2735930" cy="6931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rgbClr val="76CEFA">
                  <a:alpha val="24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19100" sx="102000" sy="102000" algn="ctr" rotWithShape="0">
              <a:srgbClr val="4EC1F9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00EF103-9542-4579-9CA6-31AA198E23F9}"/>
              </a:ext>
            </a:extLst>
          </p:cNvPr>
          <p:cNvSpPr txBox="1"/>
          <p:nvPr/>
        </p:nvSpPr>
        <p:spPr>
          <a:xfrm>
            <a:off x="3739681" y="1400083"/>
            <a:ext cx="471263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gradFill>
                  <a:gsLst>
                    <a:gs pos="30000">
                      <a:srgbClr val="00B0F0">
                        <a:alpha val="36000"/>
                      </a:srgbClr>
                    </a:gs>
                    <a:gs pos="59000">
                      <a:srgbClr val="00B0F0">
                        <a:alpha val="0"/>
                      </a:srgbClr>
                    </a:gs>
                    <a:gs pos="0">
                      <a:srgbClr val="00B0F0">
                        <a:alpha val="58000"/>
                      </a:srgbClr>
                    </a:gs>
                  </a:gsLst>
                  <a:lin ang="5400000" scaled="1"/>
                </a:gradFill>
                <a:latin typeface="Bahnschrift SemiBold"/>
                <a:ea typeface="+mj-ea"/>
              </a:rPr>
              <a:t>03</a:t>
            </a:r>
            <a:endParaRPr lang="zh-CN" altLang="en-US" sz="16600" dirty="0">
              <a:gradFill>
                <a:gsLst>
                  <a:gs pos="30000">
                    <a:srgbClr val="00B0F0">
                      <a:alpha val="36000"/>
                    </a:srgbClr>
                  </a:gs>
                  <a:gs pos="59000">
                    <a:srgbClr val="00B0F0">
                      <a:alpha val="0"/>
                    </a:srgbClr>
                  </a:gs>
                  <a:gs pos="0">
                    <a:srgbClr val="00B0F0">
                      <a:alpha val="58000"/>
                    </a:srgbClr>
                  </a:gs>
                </a:gsLst>
                <a:lin ang="5400000" scaled="1"/>
              </a:gradFill>
              <a:latin typeface="Bahnschrift SemiBold"/>
              <a:ea typeface="+mj-ea"/>
            </a:endParaRP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788B620E-6E90-42A8-85B7-8E4411B428B1}"/>
              </a:ext>
            </a:extLst>
          </p:cNvPr>
          <p:cNvSpPr/>
          <p:nvPr/>
        </p:nvSpPr>
        <p:spPr>
          <a:xfrm rot="5400000">
            <a:off x="2359910" y="6077739"/>
            <a:ext cx="2989043" cy="6931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7000">
                <a:schemeClr val="bg1">
                  <a:alpha val="0"/>
                </a:schemeClr>
              </a:gs>
              <a:gs pos="100000">
                <a:srgbClr val="80E4AD">
                  <a:alpha val="24706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19100" sx="102000" sy="102000" algn="ctr" rotWithShape="0">
              <a:srgbClr val="5FDAA7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8" name="矩形: 圆角 137">
            <a:extLst>
              <a:ext uri="{FF2B5EF4-FFF2-40B4-BE49-F238E27FC236}">
                <a16:creationId xmlns:a16="http://schemas.microsoft.com/office/drawing/2014/main" id="{C603F045-FB27-4909-912C-9174E219506C}"/>
              </a:ext>
            </a:extLst>
          </p:cNvPr>
          <p:cNvSpPr/>
          <p:nvPr/>
        </p:nvSpPr>
        <p:spPr>
          <a:xfrm rot="5400000">
            <a:off x="6884182" y="5536834"/>
            <a:ext cx="4475229" cy="8412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>
                  <a:alpha val="7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E935AA14-A3A8-4676-9D4F-38BBE43E9CCA}"/>
              </a:ext>
            </a:extLst>
          </p:cNvPr>
          <p:cNvSpPr/>
          <p:nvPr/>
        </p:nvSpPr>
        <p:spPr>
          <a:xfrm rot="5400000">
            <a:off x="914121" y="5429897"/>
            <a:ext cx="3687111" cy="6930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>
                  <a:alpha val="92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87" name="Group 165">
            <a:extLst>
              <a:ext uri="{FF2B5EF4-FFF2-40B4-BE49-F238E27FC236}">
                <a16:creationId xmlns:a16="http://schemas.microsoft.com/office/drawing/2014/main" id="{80898BF6-2CD7-46B4-8009-70056ABBEA60}"/>
              </a:ext>
            </a:extLst>
          </p:cNvPr>
          <p:cNvGrpSpPr/>
          <p:nvPr/>
        </p:nvGrpSpPr>
        <p:grpSpPr>
          <a:xfrm>
            <a:off x="2901377" y="1716706"/>
            <a:ext cx="1092684" cy="965517"/>
            <a:chOff x="3864599" y="791444"/>
            <a:chExt cx="706692" cy="624447"/>
          </a:xfrm>
        </p:grpSpPr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5408439D-5ECB-4EAC-96C5-F0E219FCADF9}"/>
                </a:ext>
              </a:extLst>
            </p:cNvPr>
            <p:cNvSpPr/>
            <p:nvPr/>
          </p:nvSpPr>
          <p:spPr>
            <a:xfrm>
              <a:off x="3952376" y="796976"/>
              <a:ext cx="618915" cy="618915"/>
            </a:xfrm>
            <a:prstGeom prst="ellipse">
              <a:avLst/>
            </a:prstGeom>
            <a:gradFill flip="none" rotWithShape="1">
              <a:gsLst>
                <a:gs pos="14000">
                  <a:srgbClr val="5FC6FA"/>
                </a:gs>
                <a:gs pos="77000">
                  <a:srgbClr val="80D4FE">
                    <a:alpha val="45000"/>
                  </a:srgbClr>
                </a:gs>
                <a:gs pos="45000">
                  <a:srgbClr val="A4E1FD">
                    <a:alpha val="65000"/>
                  </a:srgbClr>
                </a:gs>
                <a:gs pos="100000">
                  <a:srgbClr val="A4E1FD">
                    <a:alpha val="84000"/>
                  </a:srgbClr>
                </a:gs>
              </a:gsLst>
              <a:lin ang="18600000" scaled="0"/>
              <a:tileRect/>
            </a:gradFill>
            <a:ln>
              <a:noFill/>
            </a:ln>
            <a:effectLst>
              <a:outerShdw blurRad="381000" sx="102000" sy="102000" algn="ctr" rotWithShape="0">
                <a:srgbClr val="5FC6FA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8EEA5F2A-7609-416D-BF0F-F42EC29E49E1}"/>
                </a:ext>
              </a:extLst>
            </p:cNvPr>
            <p:cNvSpPr/>
            <p:nvPr/>
          </p:nvSpPr>
          <p:spPr>
            <a:xfrm rot="18941941">
              <a:off x="3864599" y="791444"/>
              <a:ext cx="512574" cy="352306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0" name="iconfont-1187-868583">
              <a:extLst>
                <a:ext uri="{FF2B5EF4-FFF2-40B4-BE49-F238E27FC236}">
                  <a16:creationId xmlns:a16="http://schemas.microsoft.com/office/drawing/2014/main" id="{5F6B21BD-5286-406A-8F28-554D9DB5B0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70141" y="952790"/>
              <a:ext cx="370867" cy="324516"/>
            </a:xfrm>
            <a:custGeom>
              <a:avLst/>
              <a:gdLst>
                <a:gd name="T0" fmla="*/ 10933 w 12800"/>
                <a:gd name="T1" fmla="*/ 0 h 11200"/>
                <a:gd name="T2" fmla="*/ 1867 w 12800"/>
                <a:gd name="T3" fmla="*/ 0 h 11200"/>
                <a:gd name="T4" fmla="*/ 0 w 12800"/>
                <a:gd name="T5" fmla="*/ 1867 h 11200"/>
                <a:gd name="T6" fmla="*/ 0 w 12800"/>
                <a:gd name="T7" fmla="*/ 9333 h 11200"/>
                <a:gd name="T8" fmla="*/ 1867 w 12800"/>
                <a:gd name="T9" fmla="*/ 11200 h 11200"/>
                <a:gd name="T10" fmla="*/ 10933 w 12800"/>
                <a:gd name="T11" fmla="*/ 11200 h 11200"/>
                <a:gd name="T12" fmla="*/ 12800 w 12800"/>
                <a:gd name="T13" fmla="*/ 9333 h 11200"/>
                <a:gd name="T14" fmla="*/ 12800 w 12800"/>
                <a:gd name="T15" fmla="*/ 1867 h 11200"/>
                <a:gd name="T16" fmla="*/ 10933 w 12800"/>
                <a:gd name="T17" fmla="*/ 0 h 11200"/>
                <a:gd name="T18" fmla="*/ 1867 w 12800"/>
                <a:gd name="T19" fmla="*/ 1067 h 11200"/>
                <a:gd name="T20" fmla="*/ 10933 w 12800"/>
                <a:gd name="T21" fmla="*/ 1067 h 11200"/>
                <a:gd name="T22" fmla="*/ 11733 w 12800"/>
                <a:gd name="T23" fmla="*/ 1867 h 11200"/>
                <a:gd name="T24" fmla="*/ 11733 w 12800"/>
                <a:gd name="T25" fmla="*/ 2240 h 11200"/>
                <a:gd name="T26" fmla="*/ 6533 w 12800"/>
                <a:gd name="T27" fmla="*/ 5520 h 11200"/>
                <a:gd name="T28" fmla="*/ 1067 w 12800"/>
                <a:gd name="T29" fmla="*/ 2240 h 11200"/>
                <a:gd name="T30" fmla="*/ 1067 w 12800"/>
                <a:gd name="T31" fmla="*/ 1867 h 11200"/>
                <a:gd name="T32" fmla="*/ 1867 w 12800"/>
                <a:gd name="T33" fmla="*/ 1067 h 11200"/>
                <a:gd name="T34" fmla="*/ 10933 w 12800"/>
                <a:gd name="T35" fmla="*/ 10133 h 11200"/>
                <a:gd name="T36" fmla="*/ 1867 w 12800"/>
                <a:gd name="T37" fmla="*/ 10133 h 11200"/>
                <a:gd name="T38" fmla="*/ 1067 w 12800"/>
                <a:gd name="T39" fmla="*/ 9333 h 11200"/>
                <a:gd name="T40" fmla="*/ 1067 w 12800"/>
                <a:gd name="T41" fmla="*/ 3467 h 11200"/>
                <a:gd name="T42" fmla="*/ 6533 w 12800"/>
                <a:gd name="T43" fmla="*/ 6747 h 11200"/>
                <a:gd name="T44" fmla="*/ 11733 w 12800"/>
                <a:gd name="T45" fmla="*/ 3493 h 11200"/>
                <a:gd name="T46" fmla="*/ 11733 w 12800"/>
                <a:gd name="T47" fmla="*/ 9333 h 11200"/>
                <a:gd name="T48" fmla="*/ 10933 w 12800"/>
                <a:gd name="T49" fmla="*/ 10133 h 1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00" h="11200">
                  <a:moveTo>
                    <a:pt x="10933" y="0"/>
                  </a:moveTo>
                  <a:lnTo>
                    <a:pt x="1867" y="0"/>
                  </a:lnTo>
                  <a:cubicBezTo>
                    <a:pt x="827" y="0"/>
                    <a:pt x="0" y="827"/>
                    <a:pt x="0" y="1867"/>
                  </a:cubicBezTo>
                  <a:lnTo>
                    <a:pt x="0" y="9333"/>
                  </a:lnTo>
                  <a:cubicBezTo>
                    <a:pt x="0" y="10373"/>
                    <a:pt x="827" y="11200"/>
                    <a:pt x="1867" y="11200"/>
                  </a:cubicBezTo>
                  <a:lnTo>
                    <a:pt x="10933" y="11200"/>
                  </a:lnTo>
                  <a:cubicBezTo>
                    <a:pt x="11973" y="11200"/>
                    <a:pt x="12800" y="10373"/>
                    <a:pt x="12800" y="9333"/>
                  </a:cubicBezTo>
                  <a:lnTo>
                    <a:pt x="12800" y="1867"/>
                  </a:lnTo>
                  <a:cubicBezTo>
                    <a:pt x="12800" y="827"/>
                    <a:pt x="11973" y="0"/>
                    <a:pt x="10933" y="0"/>
                  </a:cubicBezTo>
                  <a:close/>
                  <a:moveTo>
                    <a:pt x="1867" y="1067"/>
                  </a:moveTo>
                  <a:lnTo>
                    <a:pt x="10933" y="1067"/>
                  </a:lnTo>
                  <a:cubicBezTo>
                    <a:pt x="11387" y="1067"/>
                    <a:pt x="11733" y="1413"/>
                    <a:pt x="11733" y="1867"/>
                  </a:cubicBezTo>
                  <a:lnTo>
                    <a:pt x="11733" y="2240"/>
                  </a:lnTo>
                  <a:lnTo>
                    <a:pt x="6533" y="5520"/>
                  </a:lnTo>
                  <a:lnTo>
                    <a:pt x="1067" y="2240"/>
                  </a:lnTo>
                  <a:lnTo>
                    <a:pt x="1067" y="1867"/>
                  </a:lnTo>
                  <a:cubicBezTo>
                    <a:pt x="1067" y="1413"/>
                    <a:pt x="1413" y="1067"/>
                    <a:pt x="1867" y="1067"/>
                  </a:cubicBezTo>
                  <a:close/>
                  <a:moveTo>
                    <a:pt x="10933" y="10133"/>
                  </a:moveTo>
                  <a:lnTo>
                    <a:pt x="1867" y="10133"/>
                  </a:lnTo>
                  <a:cubicBezTo>
                    <a:pt x="1413" y="10133"/>
                    <a:pt x="1067" y="9787"/>
                    <a:pt x="1067" y="9333"/>
                  </a:cubicBezTo>
                  <a:lnTo>
                    <a:pt x="1067" y="3467"/>
                  </a:lnTo>
                  <a:lnTo>
                    <a:pt x="6533" y="6747"/>
                  </a:lnTo>
                  <a:lnTo>
                    <a:pt x="11733" y="3493"/>
                  </a:lnTo>
                  <a:lnTo>
                    <a:pt x="11733" y="9333"/>
                  </a:lnTo>
                  <a:cubicBezTo>
                    <a:pt x="11733" y="9787"/>
                    <a:pt x="11387" y="10133"/>
                    <a:pt x="10933" y="10133"/>
                  </a:cubicBezTo>
                  <a:close/>
                </a:path>
              </a:pathLst>
            </a:custGeom>
            <a:solidFill>
              <a:srgbClr val="1DA1E3">
                <a:alpha val="60000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90D28795-0066-4838-8798-BB95F695EC38}"/>
              </a:ext>
            </a:extLst>
          </p:cNvPr>
          <p:cNvGrpSpPr/>
          <p:nvPr/>
        </p:nvGrpSpPr>
        <p:grpSpPr>
          <a:xfrm>
            <a:off x="7877245" y="3372556"/>
            <a:ext cx="621537" cy="645756"/>
            <a:chOff x="9042439" y="1374093"/>
            <a:chExt cx="621537" cy="645756"/>
          </a:xfrm>
        </p:grpSpPr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6432A95D-EA40-4050-9047-50BF824E5899}"/>
                </a:ext>
              </a:extLst>
            </p:cNvPr>
            <p:cNvSpPr/>
            <p:nvPr/>
          </p:nvSpPr>
          <p:spPr>
            <a:xfrm>
              <a:off x="9184591" y="1538637"/>
              <a:ext cx="417598" cy="417598"/>
            </a:xfrm>
            <a:prstGeom prst="ellipse">
              <a:avLst/>
            </a:prstGeom>
            <a:gradFill flip="none" rotWithShape="1">
              <a:gsLst>
                <a:gs pos="14000">
                  <a:srgbClr val="1DA1E3">
                    <a:alpha val="50000"/>
                  </a:srgbClr>
                </a:gs>
                <a:gs pos="77000">
                  <a:srgbClr val="80D4FE">
                    <a:alpha val="25000"/>
                  </a:srgbClr>
                </a:gs>
                <a:gs pos="45000">
                  <a:srgbClr val="A4E1FD">
                    <a:alpha val="33000"/>
                  </a:srgbClr>
                </a:gs>
                <a:gs pos="100000">
                  <a:srgbClr val="A4E1FD">
                    <a:alpha val="97000"/>
                  </a:srgbClr>
                </a:gs>
              </a:gsLst>
              <a:lin ang="18600000" scaled="0"/>
              <a:tileRect/>
            </a:gradFill>
            <a:ln>
              <a:noFill/>
            </a:ln>
            <a:effectLst>
              <a:outerShdw blurRad="381000" sx="102000" sy="102000" algn="ctr" rotWithShape="0">
                <a:srgbClr val="5FC6FA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149FC6CB-3FD7-42E9-A591-BC13C50F42B3}"/>
                </a:ext>
              </a:extLst>
            </p:cNvPr>
            <p:cNvSpPr/>
            <p:nvPr/>
          </p:nvSpPr>
          <p:spPr>
            <a:xfrm rot="17865233">
              <a:off x="9281252" y="1637126"/>
              <a:ext cx="496267" cy="26918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9A9242B6-FD70-434A-AA3C-2EDBAD9D1838}"/>
                </a:ext>
              </a:extLst>
            </p:cNvPr>
            <p:cNvSpPr/>
            <p:nvPr/>
          </p:nvSpPr>
          <p:spPr>
            <a:xfrm rot="18443595">
              <a:off x="9002408" y="1414124"/>
              <a:ext cx="436077" cy="356015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07" name="Group 181">
            <a:extLst>
              <a:ext uri="{FF2B5EF4-FFF2-40B4-BE49-F238E27FC236}">
                <a16:creationId xmlns:a16="http://schemas.microsoft.com/office/drawing/2014/main" id="{269AD27E-1A43-4A2D-B916-70FC6B02D607}"/>
              </a:ext>
            </a:extLst>
          </p:cNvPr>
          <p:cNvGrpSpPr/>
          <p:nvPr/>
        </p:nvGrpSpPr>
        <p:grpSpPr>
          <a:xfrm>
            <a:off x="4130905" y="3998850"/>
            <a:ext cx="1159276" cy="1024357"/>
            <a:chOff x="3864598" y="791444"/>
            <a:chExt cx="706693" cy="624447"/>
          </a:xfrm>
        </p:grpSpPr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3A34DF2D-C483-464A-A911-A423163DE6A0}"/>
                </a:ext>
              </a:extLst>
            </p:cNvPr>
            <p:cNvSpPr/>
            <p:nvPr/>
          </p:nvSpPr>
          <p:spPr>
            <a:xfrm>
              <a:off x="3952376" y="796976"/>
              <a:ext cx="618915" cy="618915"/>
            </a:xfrm>
            <a:prstGeom prst="ellipse">
              <a:avLst/>
            </a:prstGeom>
            <a:gradFill flip="none" rotWithShape="1">
              <a:gsLst>
                <a:gs pos="14000">
                  <a:srgbClr val="63D9A9"/>
                </a:gs>
                <a:gs pos="77000">
                  <a:srgbClr val="80E4AD">
                    <a:alpha val="22000"/>
                  </a:srgbClr>
                </a:gs>
                <a:gs pos="45000">
                  <a:srgbClr val="80E4AD">
                    <a:alpha val="58000"/>
                  </a:srgbClr>
                </a:gs>
                <a:gs pos="100000">
                  <a:srgbClr val="80E4AD"/>
                </a:gs>
              </a:gsLst>
              <a:lin ang="18600000" scaled="0"/>
              <a:tileRect/>
            </a:gradFill>
            <a:ln>
              <a:noFill/>
            </a:ln>
            <a:effectLst>
              <a:outerShdw blurRad="381000" sx="102000" sy="102000" algn="ctr" rotWithShape="0">
                <a:srgbClr val="33C385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A43951DD-4590-4B59-A863-3DFBD99B8AD4}"/>
                </a:ext>
              </a:extLst>
            </p:cNvPr>
            <p:cNvSpPr/>
            <p:nvPr/>
          </p:nvSpPr>
          <p:spPr>
            <a:xfrm rot="18941941">
              <a:off x="3864598" y="791444"/>
              <a:ext cx="512574" cy="352306"/>
            </a:xfrm>
            <a:prstGeom prst="ellipse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8" name="iconfont-1187-868583">
              <a:extLst>
                <a:ext uri="{FF2B5EF4-FFF2-40B4-BE49-F238E27FC236}">
                  <a16:creationId xmlns:a16="http://schemas.microsoft.com/office/drawing/2014/main" id="{59831B16-4C27-4B01-9D64-DF90AA81ED9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61845" y="930045"/>
              <a:ext cx="370767" cy="370867"/>
            </a:xfrm>
            <a:custGeom>
              <a:avLst/>
              <a:gdLst>
                <a:gd name="T0" fmla="*/ 7771 w 7777"/>
                <a:gd name="T1" fmla="*/ 330 h 7778"/>
                <a:gd name="T2" fmla="*/ 7495 w 7777"/>
                <a:gd name="T3" fmla="*/ 23 h 7778"/>
                <a:gd name="T4" fmla="*/ 7388 w 7777"/>
                <a:gd name="T5" fmla="*/ 9 h 7778"/>
                <a:gd name="T6" fmla="*/ 7387 w 7777"/>
                <a:gd name="T7" fmla="*/ 9 h 7778"/>
                <a:gd name="T8" fmla="*/ 88 w 7777"/>
                <a:gd name="T9" fmla="*/ 3432 h 7778"/>
                <a:gd name="T10" fmla="*/ 47 w 7777"/>
                <a:gd name="T11" fmla="*/ 3499 h 7778"/>
                <a:gd name="T12" fmla="*/ 15 w 7777"/>
                <a:gd name="T13" fmla="*/ 3798 h 7778"/>
                <a:gd name="T14" fmla="*/ 44 w 7777"/>
                <a:gd name="T15" fmla="*/ 3905 h 7778"/>
                <a:gd name="T16" fmla="*/ 80 w 7777"/>
                <a:gd name="T17" fmla="*/ 3954 h 7778"/>
                <a:gd name="T18" fmla="*/ 2584 w 7777"/>
                <a:gd name="T19" fmla="*/ 5208 h 7778"/>
                <a:gd name="T20" fmla="*/ 3837 w 7777"/>
                <a:gd name="T21" fmla="*/ 7719 h 7778"/>
                <a:gd name="T22" fmla="*/ 3945 w 7777"/>
                <a:gd name="T23" fmla="*/ 7759 h 7778"/>
                <a:gd name="T24" fmla="*/ 4262 w 7777"/>
                <a:gd name="T25" fmla="*/ 7753 h 7778"/>
                <a:gd name="T26" fmla="*/ 4358 w 7777"/>
                <a:gd name="T27" fmla="*/ 7712 h 7778"/>
                <a:gd name="T28" fmla="*/ 7772 w 7777"/>
                <a:gd name="T29" fmla="*/ 394 h 7778"/>
                <a:gd name="T30" fmla="*/ 7771 w 7777"/>
                <a:gd name="T31" fmla="*/ 330 h 7778"/>
                <a:gd name="T32" fmla="*/ 2685 w 7777"/>
                <a:gd name="T33" fmla="*/ 4551 h 7778"/>
                <a:gd name="T34" fmla="*/ 1204 w 7777"/>
                <a:gd name="T35" fmla="*/ 3809 h 7778"/>
                <a:gd name="T36" fmla="*/ 1151 w 7777"/>
                <a:gd name="T37" fmla="*/ 3662 h 7778"/>
                <a:gd name="T38" fmla="*/ 1207 w 7777"/>
                <a:gd name="T39" fmla="*/ 3605 h 7778"/>
                <a:gd name="T40" fmla="*/ 5962 w 7777"/>
                <a:gd name="T41" fmla="*/ 1375 h 7778"/>
                <a:gd name="T42" fmla="*/ 2815 w 7777"/>
                <a:gd name="T43" fmla="*/ 4530 h 7778"/>
                <a:gd name="T44" fmla="*/ 2685 w 7777"/>
                <a:gd name="T45" fmla="*/ 4551 h 7778"/>
                <a:gd name="T46" fmla="*/ 6409 w 7777"/>
                <a:gd name="T47" fmla="*/ 1822 h 7778"/>
                <a:gd name="T48" fmla="*/ 4184 w 7777"/>
                <a:gd name="T49" fmla="*/ 6591 h 7778"/>
                <a:gd name="T50" fmla="*/ 3980 w 7777"/>
                <a:gd name="T51" fmla="*/ 6593 h 7778"/>
                <a:gd name="T52" fmla="*/ 3240 w 7777"/>
                <a:gd name="T53" fmla="*/ 5108 h 7778"/>
                <a:gd name="T54" fmla="*/ 3239 w 7777"/>
                <a:gd name="T55" fmla="*/ 5010 h 7778"/>
                <a:gd name="T56" fmla="*/ 3257 w 7777"/>
                <a:gd name="T57" fmla="*/ 4982 h 7778"/>
                <a:gd name="T58" fmla="*/ 3261 w 7777"/>
                <a:gd name="T59" fmla="*/ 4978 h 7778"/>
                <a:gd name="T60" fmla="*/ 6409 w 7777"/>
                <a:gd name="T61" fmla="*/ 1822 h 7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7" h="7778">
                  <a:moveTo>
                    <a:pt x="7771" y="330"/>
                  </a:moveTo>
                  <a:cubicBezTo>
                    <a:pt x="7745" y="184"/>
                    <a:pt x="7636" y="68"/>
                    <a:pt x="7495" y="23"/>
                  </a:cubicBezTo>
                  <a:cubicBezTo>
                    <a:pt x="7448" y="9"/>
                    <a:pt x="7406" y="0"/>
                    <a:pt x="7388" y="9"/>
                  </a:cubicBezTo>
                  <a:lnTo>
                    <a:pt x="7387" y="9"/>
                  </a:lnTo>
                  <a:lnTo>
                    <a:pt x="88" y="3432"/>
                  </a:lnTo>
                  <a:cubicBezTo>
                    <a:pt x="74" y="3438"/>
                    <a:pt x="59" y="3466"/>
                    <a:pt x="47" y="3499"/>
                  </a:cubicBezTo>
                  <a:cubicBezTo>
                    <a:pt x="10" y="3594"/>
                    <a:pt x="0" y="3697"/>
                    <a:pt x="15" y="3798"/>
                  </a:cubicBezTo>
                  <a:cubicBezTo>
                    <a:pt x="20" y="3838"/>
                    <a:pt x="29" y="3878"/>
                    <a:pt x="44" y="3905"/>
                  </a:cubicBezTo>
                  <a:cubicBezTo>
                    <a:pt x="56" y="3929"/>
                    <a:pt x="69" y="3948"/>
                    <a:pt x="80" y="3954"/>
                  </a:cubicBezTo>
                  <a:lnTo>
                    <a:pt x="2584" y="5208"/>
                  </a:lnTo>
                  <a:lnTo>
                    <a:pt x="3837" y="7719"/>
                  </a:lnTo>
                  <a:cubicBezTo>
                    <a:pt x="3845" y="7736"/>
                    <a:pt x="3893" y="7749"/>
                    <a:pt x="3945" y="7759"/>
                  </a:cubicBezTo>
                  <a:cubicBezTo>
                    <a:pt x="4050" y="7778"/>
                    <a:pt x="4158" y="7777"/>
                    <a:pt x="4262" y="7753"/>
                  </a:cubicBezTo>
                  <a:cubicBezTo>
                    <a:pt x="4310" y="7743"/>
                    <a:pt x="4350" y="7728"/>
                    <a:pt x="4358" y="7712"/>
                  </a:cubicBezTo>
                  <a:lnTo>
                    <a:pt x="7772" y="394"/>
                  </a:lnTo>
                  <a:cubicBezTo>
                    <a:pt x="7777" y="381"/>
                    <a:pt x="7777" y="358"/>
                    <a:pt x="7771" y="330"/>
                  </a:cubicBezTo>
                  <a:close/>
                  <a:moveTo>
                    <a:pt x="2685" y="4551"/>
                  </a:moveTo>
                  <a:lnTo>
                    <a:pt x="1204" y="3809"/>
                  </a:lnTo>
                  <a:cubicBezTo>
                    <a:pt x="1146" y="3780"/>
                    <a:pt x="1128" y="3713"/>
                    <a:pt x="1151" y="3662"/>
                  </a:cubicBezTo>
                  <a:cubicBezTo>
                    <a:pt x="1161" y="3638"/>
                    <a:pt x="1180" y="3618"/>
                    <a:pt x="1207" y="3605"/>
                  </a:cubicBezTo>
                  <a:lnTo>
                    <a:pt x="5962" y="1375"/>
                  </a:lnTo>
                  <a:lnTo>
                    <a:pt x="2815" y="4530"/>
                  </a:lnTo>
                  <a:cubicBezTo>
                    <a:pt x="2781" y="4565"/>
                    <a:pt x="2728" y="4573"/>
                    <a:pt x="2685" y="4551"/>
                  </a:cubicBezTo>
                  <a:close/>
                  <a:moveTo>
                    <a:pt x="6409" y="1822"/>
                  </a:moveTo>
                  <a:lnTo>
                    <a:pt x="4184" y="6591"/>
                  </a:lnTo>
                  <a:cubicBezTo>
                    <a:pt x="4144" y="6676"/>
                    <a:pt x="4023" y="6678"/>
                    <a:pt x="3980" y="6593"/>
                  </a:cubicBezTo>
                  <a:lnTo>
                    <a:pt x="3240" y="5108"/>
                  </a:lnTo>
                  <a:cubicBezTo>
                    <a:pt x="3224" y="5077"/>
                    <a:pt x="3225" y="5041"/>
                    <a:pt x="3239" y="5010"/>
                  </a:cubicBezTo>
                  <a:cubicBezTo>
                    <a:pt x="3243" y="5000"/>
                    <a:pt x="3250" y="4991"/>
                    <a:pt x="3257" y="4982"/>
                  </a:cubicBezTo>
                  <a:cubicBezTo>
                    <a:pt x="3258" y="4981"/>
                    <a:pt x="3260" y="4979"/>
                    <a:pt x="3261" y="4978"/>
                  </a:cubicBezTo>
                  <a:lnTo>
                    <a:pt x="6409" y="1822"/>
                  </a:lnTo>
                  <a:close/>
                </a:path>
              </a:pathLst>
            </a:custGeom>
            <a:solidFill>
              <a:srgbClr val="33C385">
                <a:alpha val="84000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72" name="文本框 171">
            <a:extLst>
              <a:ext uri="{FF2B5EF4-FFF2-40B4-BE49-F238E27FC236}">
                <a16:creationId xmlns:a16="http://schemas.microsoft.com/office/drawing/2014/main" id="{BE5465D9-901B-4D93-93FB-35F82A9D4D55}"/>
              </a:ext>
            </a:extLst>
          </p:cNvPr>
          <p:cNvSpPr txBox="1"/>
          <p:nvPr/>
        </p:nvSpPr>
        <p:spPr>
          <a:xfrm>
            <a:off x="2941354" y="2748182"/>
            <a:ext cx="6290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各模块作用与流程</a:t>
            </a:r>
          </a:p>
        </p:txBody>
      </p: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6DD716E7-A618-4B68-BEA9-2C9445F3DC96}"/>
              </a:ext>
            </a:extLst>
          </p:cNvPr>
          <p:cNvGrpSpPr/>
          <p:nvPr/>
        </p:nvGrpSpPr>
        <p:grpSpPr>
          <a:xfrm>
            <a:off x="7377777" y="1480447"/>
            <a:ext cx="754147" cy="666379"/>
            <a:chOff x="3864598" y="791444"/>
            <a:chExt cx="706691" cy="624446"/>
          </a:xfrm>
        </p:grpSpPr>
        <p:sp>
          <p:nvSpPr>
            <p:cNvPr id="258" name="椭圆 257">
              <a:extLst>
                <a:ext uri="{FF2B5EF4-FFF2-40B4-BE49-F238E27FC236}">
                  <a16:creationId xmlns:a16="http://schemas.microsoft.com/office/drawing/2014/main" id="{779FAFDD-F65D-4F68-8890-52812B7F8D4B}"/>
                </a:ext>
              </a:extLst>
            </p:cNvPr>
            <p:cNvSpPr/>
            <p:nvPr/>
          </p:nvSpPr>
          <p:spPr>
            <a:xfrm>
              <a:off x="3952374" y="796975"/>
              <a:ext cx="618915" cy="618915"/>
            </a:xfrm>
            <a:prstGeom prst="ellipse">
              <a:avLst/>
            </a:prstGeom>
            <a:gradFill flip="none" rotWithShape="1">
              <a:gsLst>
                <a:gs pos="14000">
                  <a:srgbClr val="63D9A9"/>
                </a:gs>
                <a:gs pos="77000">
                  <a:srgbClr val="80E4AD">
                    <a:alpha val="22000"/>
                  </a:srgbClr>
                </a:gs>
                <a:gs pos="45000">
                  <a:srgbClr val="80E4AD">
                    <a:alpha val="58000"/>
                  </a:srgbClr>
                </a:gs>
                <a:gs pos="100000">
                  <a:srgbClr val="80E4AD"/>
                </a:gs>
              </a:gsLst>
              <a:lin ang="18600000" scaled="0"/>
              <a:tileRect/>
            </a:gradFill>
            <a:ln>
              <a:noFill/>
            </a:ln>
            <a:effectLst>
              <a:outerShdw blurRad="381000" sx="102000" sy="102000" algn="ctr" rotWithShape="0">
                <a:srgbClr val="33C385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9" name="椭圆 258">
              <a:extLst>
                <a:ext uri="{FF2B5EF4-FFF2-40B4-BE49-F238E27FC236}">
                  <a16:creationId xmlns:a16="http://schemas.microsoft.com/office/drawing/2014/main" id="{EF3A505B-8B31-498E-A078-CA37949B52A6}"/>
                </a:ext>
              </a:extLst>
            </p:cNvPr>
            <p:cNvSpPr/>
            <p:nvPr/>
          </p:nvSpPr>
          <p:spPr>
            <a:xfrm rot="18941941">
              <a:off x="3864598" y="791444"/>
              <a:ext cx="512574" cy="352306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0" name="iconfont-1187-868583">
              <a:extLst>
                <a:ext uri="{FF2B5EF4-FFF2-40B4-BE49-F238E27FC236}">
                  <a16:creationId xmlns:a16="http://schemas.microsoft.com/office/drawing/2014/main" id="{60B588F3-CE63-4FD9-8D6E-92DD378ABE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49627" y="937101"/>
              <a:ext cx="366980" cy="370867"/>
            </a:xfrm>
            <a:custGeom>
              <a:avLst/>
              <a:gdLst>
                <a:gd name="T0" fmla="*/ 11174 w 12985"/>
                <a:gd name="T1" fmla="*/ 211 h 13120"/>
                <a:gd name="T2" fmla="*/ 8811 w 12985"/>
                <a:gd name="T3" fmla="*/ 1810 h 13120"/>
                <a:gd name="T4" fmla="*/ 8805 w 12985"/>
                <a:gd name="T5" fmla="*/ 2528 h 13120"/>
                <a:gd name="T6" fmla="*/ 3982 w 12985"/>
                <a:gd name="T7" fmla="*/ 4138 h 13120"/>
                <a:gd name="T8" fmla="*/ 2574 w 12985"/>
                <a:gd name="T9" fmla="*/ 3083 h 13120"/>
                <a:gd name="T10" fmla="*/ 210 w 12985"/>
                <a:gd name="T11" fmla="*/ 4683 h 13120"/>
                <a:gd name="T12" fmla="*/ 1810 w 12985"/>
                <a:gd name="T13" fmla="*/ 7046 h 13120"/>
                <a:gd name="T14" fmla="*/ 3510 w 12985"/>
                <a:gd name="T15" fmla="*/ 6590 h 13120"/>
                <a:gd name="T16" fmla="*/ 7388 w 12985"/>
                <a:gd name="T17" fmla="*/ 9877 h 13120"/>
                <a:gd name="T18" fmla="*/ 7127 w 12985"/>
                <a:gd name="T19" fmla="*/ 10545 h 13120"/>
                <a:gd name="T20" fmla="*/ 8727 w 12985"/>
                <a:gd name="T21" fmla="*/ 12909 h 13120"/>
                <a:gd name="T22" fmla="*/ 11091 w 12985"/>
                <a:gd name="T23" fmla="*/ 11309 h 13120"/>
                <a:gd name="T24" fmla="*/ 9491 w 12985"/>
                <a:gd name="T25" fmla="*/ 8945 h 13120"/>
                <a:gd name="T26" fmla="*/ 7791 w 12985"/>
                <a:gd name="T27" fmla="*/ 9402 h 13120"/>
                <a:gd name="T28" fmla="*/ 3913 w 12985"/>
                <a:gd name="T29" fmla="*/ 6115 h 13120"/>
                <a:gd name="T30" fmla="*/ 4174 w 12985"/>
                <a:gd name="T31" fmla="*/ 5447 h 13120"/>
                <a:gd name="T32" fmla="*/ 4180 w 12985"/>
                <a:gd name="T33" fmla="*/ 4729 h 13120"/>
                <a:gd name="T34" fmla="*/ 9002 w 12985"/>
                <a:gd name="T35" fmla="*/ 3119 h 13120"/>
                <a:gd name="T36" fmla="*/ 10410 w 12985"/>
                <a:gd name="T37" fmla="*/ 4174 h 13120"/>
                <a:gd name="T38" fmla="*/ 12774 w 12985"/>
                <a:gd name="T39" fmla="*/ 2574 h 13120"/>
                <a:gd name="T40" fmla="*/ 11174 w 12985"/>
                <a:gd name="T41" fmla="*/ 211 h 13120"/>
                <a:gd name="T42" fmla="*/ 1928 w 12985"/>
                <a:gd name="T43" fmla="*/ 6435 h 13120"/>
                <a:gd name="T44" fmla="*/ 822 w 12985"/>
                <a:gd name="T45" fmla="*/ 4801 h 13120"/>
                <a:gd name="T46" fmla="*/ 2456 w 12985"/>
                <a:gd name="T47" fmla="*/ 3694 h 13120"/>
                <a:gd name="T48" fmla="*/ 3562 w 12985"/>
                <a:gd name="T49" fmla="*/ 5329 h 13120"/>
                <a:gd name="T50" fmla="*/ 1928 w 12985"/>
                <a:gd name="T51" fmla="*/ 6435 h 13120"/>
                <a:gd name="T52" fmla="*/ 9373 w 12985"/>
                <a:gd name="T53" fmla="*/ 9557 h 13120"/>
                <a:gd name="T54" fmla="*/ 10480 w 12985"/>
                <a:gd name="T55" fmla="*/ 11191 h 13120"/>
                <a:gd name="T56" fmla="*/ 8845 w 12985"/>
                <a:gd name="T57" fmla="*/ 12297 h 13120"/>
                <a:gd name="T58" fmla="*/ 7739 w 12985"/>
                <a:gd name="T59" fmla="*/ 10663 h 13120"/>
                <a:gd name="T60" fmla="*/ 9373 w 12985"/>
                <a:gd name="T61" fmla="*/ 9557 h 13120"/>
                <a:gd name="T62" fmla="*/ 12163 w 12985"/>
                <a:gd name="T63" fmla="*/ 2456 h 13120"/>
                <a:gd name="T64" fmla="*/ 10528 w 12985"/>
                <a:gd name="T65" fmla="*/ 3562 h 13120"/>
                <a:gd name="T66" fmla="*/ 9423 w 12985"/>
                <a:gd name="T67" fmla="*/ 1928 h 13120"/>
                <a:gd name="T68" fmla="*/ 11056 w 12985"/>
                <a:gd name="T69" fmla="*/ 822 h 13120"/>
                <a:gd name="T70" fmla="*/ 12163 w 12985"/>
                <a:gd name="T71" fmla="*/ 2456 h 1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985" h="13120">
                  <a:moveTo>
                    <a:pt x="11174" y="211"/>
                  </a:moveTo>
                  <a:cubicBezTo>
                    <a:pt x="10082" y="0"/>
                    <a:pt x="9022" y="718"/>
                    <a:pt x="8811" y="1810"/>
                  </a:cubicBezTo>
                  <a:cubicBezTo>
                    <a:pt x="8764" y="2054"/>
                    <a:pt x="8766" y="2296"/>
                    <a:pt x="8805" y="2528"/>
                  </a:cubicBezTo>
                  <a:lnTo>
                    <a:pt x="3982" y="4138"/>
                  </a:lnTo>
                  <a:cubicBezTo>
                    <a:pt x="3708" y="3608"/>
                    <a:pt x="3204" y="3204"/>
                    <a:pt x="2574" y="3083"/>
                  </a:cubicBezTo>
                  <a:cubicBezTo>
                    <a:pt x="1481" y="2872"/>
                    <a:pt x="421" y="3590"/>
                    <a:pt x="210" y="4683"/>
                  </a:cubicBezTo>
                  <a:cubicBezTo>
                    <a:pt x="0" y="5775"/>
                    <a:pt x="718" y="6836"/>
                    <a:pt x="1810" y="7046"/>
                  </a:cubicBezTo>
                  <a:cubicBezTo>
                    <a:pt x="2440" y="7168"/>
                    <a:pt x="3058" y="6979"/>
                    <a:pt x="3510" y="6590"/>
                  </a:cubicBezTo>
                  <a:lnTo>
                    <a:pt x="7388" y="9877"/>
                  </a:lnTo>
                  <a:cubicBezTo>
                    <a:pt x="7266" y="10077"/>
                    <a:pt x="7174" y="10301"/>
                    <a:pt x="7127" y="10545"/>
                  </a:cubicBezTo>
                  <a:cubicBezTo>
                    <a:pt x="6917" y="11638"/>
                    <a:pt x="7635" y="12698"/>
                    <a:pt x="8727" y="12909"/>
                  </a:cubicBezTo>
                  <a:cubicBezTo>
                    <a:pt x="9820" y="13120"/>
                    <a:pt x="10881" y="12402"/>
                    <a:pt x="11091" y="11309"/>
                  </a:cubicBezTo>
                  <a:cubicBezTo>
                    <a:pt x="11302" y="10216"/>
                    <a:pt x="10584" y="9156"/>
                    <a:pt x="9491" y="8945"/>
                  </a:cubicBezTo>
                  <a:cubicBezTo>
                    <a:pt x="8861" y="8824"/>
                    <a:pt x="8243" y="9012"/>
                    <a:pt x="7791" y="9402"/>
                  </a:cubicBezTo>
                  <a:lnTo>
                    <a:pt x="3913" y="6115"/>
                  </a:lnTo>
                  <a:cubicBezTo>
                    <a:pt x="4036" y="5914"/>
                    <a:pt x="4127" y="5690"/>
                    <a:pt x="4174" y="5447"/>
                  </a:cubicBezTo>
                  <a:cubicBezTo>
                    <a:pt x="4221" y="5203"/>
                    <a:pt x="4219" y="4961"/>
                    <a:pt x="4180" y="4729"/>
                  </a:cubicBezTo>
                  <a:lnTo>
                    <a:pt x="9002" y="3119"/>
                  </a:lnTo>
                  <a:cubicBezTo>
                    <a:pt x="9277" y="3648"/>
                    <a:pt x="9781" y="4053"/>
                    <a:pt x="10410" y="4174"/>
                  </a:cubicBezTo>
                  <a:cubicBezTo>
                    <a:pt x="11503" y="4385"/>
                    <a:pt x="12564" y="3667"/>
                    <a:pt x="12774" y="2574"/>
                  </a:cubicBezTo>
                  <a:cubicBezTo>
                    <a:pt x="12985" y="1481"/>
                    <a:pt x="12267" y="421"/>
                    <a:pt x="11174" y="211"/>
                  </a:cubicBezTo>
                  <a:close/>
                  <a:moveTo>
                    <a:pt x="1928" y="6435"/>
                  </a:moveTo>
                  <a:cubicBezTo>
                    <a:pt x="1173" y="6289"/>
                    <a:pt x="676" y="5556"/>
                    <a:pt x="822" y="4801"/>
                  </a:cubicBezTo>
                  <a:cubicBezTo>
                    <a:pt x="968" y="4045"/>
                    <a:pt x="1701" y="3549"/>
                    <a:pt x="2456" y="3694"/>
                  </a:cubicBezTo>
                  <a:cubicBezTo>
                    <a:pt x="3212" y="3840"/>
                    <a:pt x="3708" y="4573"/>
                    <a:pt x="3562" y="5329"/>
                  </a:cubicBezTo>
                  <a:cubicBezTo>
                    <a:pt x="3417" y="6084"/>
                    <a:pt x="2684" y="6580"/>
                    <a:pt x="1928" y="6435"/>
                  </a:cubicBezTo>
                  <a:close/>
                  <a:moveTo>
                    <a:pt x="9373" y="9557"/>
                  </a:moveTo>
                  <a:cubicBezTo>
                    <a:pt x="10129" y="9703"/>
                    <a:pt x="10625" y="10436"/>
                    <a:pt x="10480" y="11191"/>
                  </a:cubicBezTo>
                  <a:cubicBezTo>
                    <a:pt x="10334" y="11947"/>
                    <a:pt x="9601" y="12443"/>
                    <a:pt x="8845" y="12297"/>
                  </a:cubicBezTo>
                  <a:cubicBezTo>
                    <a:pt x="8090" y="12152"/>
                    <a:pt x="7593" y="11419"/>
                    <a:pt x="7739" y="10663"/>
                  </a:cubicBezTo>
                  <a:cubicBezTo>
                    <a:pt x="7885" y="9908"/>
                    <a:pt x="8618" y="9412"/>
                    <a:pt x="9373" y="9557"/>
                  </a:cubicBezTo>
                  <a:close/>
                  <a:moveTo>
                    <a:pt x="12163" y="2456"/>
                  </a:moveTo>
                  <a:cubicBezTo>
                    <a:pt x="12017" y="3212"/>
                    <a:pt x="11284" y="3708"/>
                    <a:pt x="10528" y="3562"/>
                  </a:cubicBezTo>
                  <a:cubicBezTo>
                    <a:pt x="9773" y="3417"/>
                    <a:pt x="9277" y="2684"/>
                    <a:pt x="9423" y="1928"/>
                  </a:cubicBezTo>
                  <a:cubicBezTo>
                    <a:pt x="9568" y="1173"/>
                    <a:pt x="10301" y="677"/>
                    <a:pt x="11056" y="822"/>
                  </a:cubicBezTo>
                  <a:cubicBezTo>
                    <a:pt x="11812" y="968"/>
                    <a:pt x="12308" y="1701"/>
                    <a:pt x="12163" y="2456"/>
                  </a:cubicBezTo>
                  <a:close/>
                </a:path>
              </a:pathLst>
            </a:custGeom>
            <a:solidFill>
              <a:srgbClr val="33C385">
                <a:alpha val="84000"/>
              </a:srgb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73" name="文本框 172">
            <a:extLst>
              <a:ext uri="{FF2B5EF4-FFF2-40B4-BE49-F238E27FC236}">
                <a16:creationId xmlns:a16="http://schemas.microsoft.com/office/drawing/2014/main" id="{7BC0CA77-6CB0-4B53-9642-F3942B3EE80A}"/>
              </a:ext>
            </a:extLst>
          </p:cNvPr>
          <p:cNvSpPr txBox="1"/>
          <p:nvPr/>
        </p:nvSpPr>
        <p:spPr>
          <a:xfrm>
            <a:off x="4664066" y="3463487"/>
            <a:ext cx="28654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Functions and processes of each module</a:t>
            </a:r>
          </a:p>
          <a:p>
            <a:pPr algn="ctr" defTabSz="457200">
              <a:defRPr/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457200">
              <a:defRPr/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30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39E22105-B5CC-406C-80BD-89B5BDE5754E}"/>
              </a:ext>
            </a:extLst>
          </p:cNvPr>
          <p:cNvSpPr/>
          <p:nvPr/>
        </p:nvSpPr>
        <p:spPr>
          <a:xfrm>
            <a:off x="654685" y="882015"/>
            <a:ext cx="573015" cy="7048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AF724ACF-F1AD-4281-BD74-7DC99933F62C}"/>
              </a:ext>
            </a:extLst>
          </p:cNvPr>
          <p:cNvSpPr/>
          <p:nvPr/>
        </p:nvSpPr>
        <p:spPr>
          <a:xfrm>
            <a:off x="1391676" y="882015"/>
            <a:ext cx="118157" cy="7048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F8AE78CD-A102-499D-8D86-39D8298C0553}"/>
              </a:ext>
            </a:extLst>
          </p:cNvPr>
          <p:cNvGrpSpPr/>
          <p:nvPr/>
        </p:nvGrpSpPr>
        <p:grpSpPr>
          <a:xfrm>
            <a:off x="536216" y="422595"/>
            <a:ext cx="3906569" cy="935634"/>
            <a:chOff x="1657880" y="2055430"/>
            <a:chExt cx="3906569" cy="935634"/>
          </a:xfrm>
        </p:grpSpPr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E5959175-501E-47A6-BA54-EAEDF341073F}"/>
                </a:ext>
              </a:extLst>
            </p:cNvPr>
            <p:cNvSpPr txBox="1"/>
            <p:nvPr/>
          </p:nvSpPr>
          <p:spPr>
            <a:xfrm>
              <a:off x="2733021" y="2413983"/>
              <a:ext cx="2831428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algn="l">
                <a:defRPr/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Overall process of fingerprint system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  <a:p>
              <a:pPr algn="l">
                <a:defRPr/>
              </a:pP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AEC4CC9E-3D11-4EB1-8B84-145B1B163C2A}"/>
                </a:ext>
              </a:extLst>
            </p:cNvPr>
            <p:cNvSpPr txBox="1"/>
            <p:nvPr/>
          </p:nvSpPr>
          <p:spPr>
            <a:xfrm>
              <a:off x="1657880" y="2055430"/>
              <a:ext cx="2729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指纹系统整体流程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D891DA8A-1FB2-46B6-BEDA-6B7DAEA3F7AC}"/>
              </a:ext>
            </a:extLst>
          </p:cNvPr>
          <p:cNvSpPr/>
          <p:nvPr/>
        </p:nvSpPr>
        <p:spPr>
          <a:xfrm>
            <a:off x="0" y="6701742"/>
            <a:ext cx="12192000" cy="15625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2000"/>
                </a:schemeClr>
              </a:gs>
              <a:gs pos="100000">
                <a:srgbClr val="76CEFA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419100" sx="102000" sy="102000" algn="ctr" rotWithShape="0">
              <a:srgbClr val="4EC1F9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7" name="任意多边形: 形状 73">
            <a:extLst>
              <a:ext uri="{FF2B5EF4-FFF2-40B4-BE49-F238E27FC236}">
                <a16:creationId xmlns:a16="http://schemas.microsoft.com/office/drawing/2014/main" id="{ED0E25C9-925D-0C4C-B4CC-6308098C0AEB}"/>
              </a:ext>
            </a:extLst>
          </p:cNvPr>
          <p:cNvSpPr/>
          <p:nvPr/>
        </p:nvSpPr>
        <p:spPr>
          <a:xfrm>
            <a:off x="10578611" y="5668266"/>
            <a:ext cx="372936" cy="307719"/>
          </a:xfrm>
          <a:custGeom>
            <a:avLst/>
            <a:gdLst>
              <a:gd name="connsiteX0" fmla="*/ 937527 w 937527"/>
              <a:gd name="connsiteY0" fmla="*/ 0 h 883346"/>
              <a:gd name="connsiteX1" fmla="*/ 937527 w 937527"/>
              <a:gd name="connsiteY1" fmla="*/ 34068 h 883346"/>
              <a:gd name="connsiteX2" fmla="*/ 88249 w 937527"/>
              <a:gd name="connsiteY2" fmla="*/ 883346 h 883346"/>
              <a:gd name="connsiteX3" fmla="*/ 0 w 937527"/>
              <a:gd name="connsiteY3" fmla="*/ 883346 h 883346"/>
              <a:gd name="connsiteX4" fmla="*/ 900 w 937527"/>
              <a:gd name="connsiteY4" fmla="*/ 881757 h 883346"/>
              <a:gd name="connsiteX5" fmla="*/ 210450 w 937527"/>
              <a:gd name="connsiteY5" fmla="*/ 191195 h 883346"/>
              <a:gd name="connsiteX6" fmla="*/ 904271 w 937527"/>
              <a:gd name="connsiteY6" fmla="*/ 38457 h 88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527" h="883346">
                <a:moveTo>
                  <a:pt x="937527" y="0"/>
                </a:moveTo>
                <a:lnTo>
                  <a:pt x="937527" y="34068"/>
                </a:lnTo>
                <a:cubicBezTo>
                  <a:pt x="937527" y="503111"/>
                  <a:pt x="557292" y="883346"/>
                  <a:pt x="88249" y="883346"/>
                </a:cubicBezTo>
                <a:lnTo>
                  <a:pt x="0" y="883346"/>
                </a:lnTo>
                <a:lnTo>
                  <a:pt x="900" y="881757"/>
                </a:lnTo>
                <a:cubicBezTo>
                  <a:pt x="135044" y="708720"/>
                  <a:pt x="208068" y="514252"/>
                  <a:pt x="210450" y="191195"/>
                </a:cubicBezTo>
                <a:cubicBezTo>
                  <a:pt x="472983" y="187723"/>
                  <a:pt x="766205" y="157813"/>
                  <a:pt x="904271" y="3845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79400" dist="139700" dir="13500000" algn="b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6FE6B903-0F40-574D-B7C3-34BCAEE6C733}"/>
              </a:ext>
            </a:extLst>
          </p:cNvPr>
          <p:cNvSpPr txBox="1"/>
          <p:nvPr/>
        </p:nvSpPr>
        <p:spPr>
          <a:xfrm>
            <a:off x="5946265" y="403737"/>
            <a:ext cx="9264691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03B5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VS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03B5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流程图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03B5C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8" name="iconfont-11462-5439955">
            <a:extLst>
              <a:ext uri="{FF2B5EF4-FFF2-40B4-BE49-F238E27FC236}">
                <a16:creationId xmlns:a16="http://schemas.microsoft.com/office/drawing/2014/main" id="{03ACADAB-A85E-614A-B517-EF6A525F70E9}"/>
              </a:ext>
            </a:extLst>
          </p:cNvPr>
          <p:cNvSpPr>
            <a:spLocks noChangeAspect="1"/>
          </p:cNvSpPr>
          <p:nvPr/>
        </p:nvSpPr>
        <p:spPr bwMode="auto">
          <a:xfrm>
            <a:off x="5486173" y="428015"/>
            <a:ext cx="328854" cy="328854"/>
          </a:xfrm>
          <a:custGeom>
            <a:avLst/>
            <a:gdLst>
              <a:gd name="T0" fmla="*/ 2125 w 11200"/>
              <a:gd name="T1" fmla="*/ 7342 h 11200"/>
              <a:gd name="T2" fmla="*/ 2475 w 11200"/>
              <a:gd name="T3" fmla="*/ 7663 h 11200"/>
              <a:gd name="T4" fmla="*/ 2125 w 11200"/>
              <a:gd name="T5" fmla="*/ 8098 h 11200"/>
              <a:gd name="T6" fmla="*/ 800 w 11200"/>
              <a:gd name="T7" fmla="*/ 9038 h 11200"/>
              <a:gd name="T8" fmla="*/ 5600 w 11200"/>
              <a:gd name="T9" fmla="*/ 10400 h 11200"/>
              <a:gd name="T10" fmla="*/ 10400 w 11200"/>
              <a:gd name="T11" fmla="*/ 9038 h 11200"/>
              <a:gd name="T12" fmla="*/ 9088 w 11200"/>
              <a:gd name="T13" fmla="*/ 8101 h 11200"/>
              <a:gd name="T14" fmla="*/ 8663 w 11200"/>
              <a:gd name="T15" fmla="*/ 7725 h 11200"/>
              <a:gd name="T16" fmla="*/ 9088 w 11200"/>
              <a:gd name="T17" fmla="*/ 7345 h 11200"/>
              <a:gd name="T18" fmla="*/ 11200 w 11200"/>
              <a:gd name="T19" fmla="*/ 9038 h 11200"/>
              <a:gd name="T20" fmla="*/ 5600 w 11200"/>
              <a:gd name="T21" fmla="*/ 11200 h 11200"/>
              <a:gd name="T22" fmla="*/ 0 w 11200"/>
              <a:gd name="T23" fmla="*/ 9038 h 11200"/>
              <a:gd name="T24" fmla="*/ 2125 w 11200"/>
              <a:gd name="T25" fmla="*/ 7342 h 11200"/>
              <a:gd name="T26" fmla="*/ 5606 w 11200"/>
              <a:gd name="T27" fmla="*/ 9463 h 11200"/>
              <a:gd name="T28" fmla="*/ 2583 w 11200"/>
              <a:gd name="T29" fmla="*/ 6412 h 11200"/>
              <a:gd name="T30" fmla="*/ 1688 w 11200"/>
              <a:gd name="T31" fmla="*/ 3919 h 11200"/>
              <a:gd name="T32" fmla="*/ 5606 w 11200"/>
              <a:gd name="T33" fmla="*/ 0 h 11200"/>
              <a:gd name="T34" fmla="*/ 9525 w 11200"/>
              <a:gd name="T35" fmla="*/ 3919 h 11200"/>
              <a:gd name="T36" fmla="*/ 8628 w 11200"/>
              <a:gd name="T37" fmla="*/ 6414 h 11200"/>
              <a:gd name="T38" fmla="*/ 5606 w 11200"/>
              <a:gd name="T39" fmla="*/ 9463 h 11200"/>
              <a:gd name="T40" fmla="*/ 5606 w 11200"/>
              <a:gd name="T41" fmla="*/ 8288 h 11200"/>
              <a:gd name="T42" fmla="*/ 7508 w 11200"/>
              <a:gd name="T43" fmla="*/ 6391 h 11200"/>
              <a:gd name="T44" fmla="*/ 8725 w 11200"/>
              <a:gd name="T45" fmla="*/ 3919 h 11200"/>
              <a:gd name="T46" fmla="*/ 5606 w 11200"/>
              <a:gd name="T47" fmla="*/ 800 h 11200"/>
              <a:gd name="T48" fmla="*/ 2488 w 11200"/>
              <a:gd name="T49" fmla="*/ 3919 h 11200"/>
              <a:gd name="T50" fmla="*/ 3697 w 11200"/>
              <a:gd name="T51" fmla="*/ 6385 h 11200"/>
              <a:gd name="T52" fmla="*/ 5606 w 11200"/>
              <a:gd name="T53" fmla="*/ 8288 h 11200"/>
              <a:gd name="T54" fmla="*/ 5600 w 11200"/>
              <a:gd name="T55" fmla="*/ 6213 h 11200"/>
              <a:gd name="T56" fmla="*/ 3300 w 11200"/>
              <a:gd name="T57" fmla="*/ 3913 h 11200"/>
              <a:gd name="T58" fmla="*/ 5600 w 11200"/>
              <a:gd name="T59" fmla="*/ 1613 h 11200"/>
              <a:gd name="T60" fmla="*/ 7900 w 11200"/>
              <a:gd name="T61" fmla="*/ 3913 h 11200"/>
              <a:gd name="T62" fmla="*/ 5600 w 11200"/>
              <a:gd name="T63" fmla="*/ 6213 h 11200"/>
              <a:gd name="T64" fmla="*/ 5600 w 11200"/>
              <a:gd name="T65" fmla="*/ 5413 h 11200"/>
              <a:gd name="T66" fmla="*/ 7100 w 11200"/>
              <a:gd name="T67" fmla="*/ 3913 h 11200"/>
              <a:gd name="T68" fmla="*/ 5600 w 11200"/>
              <a:gd name="T69" fmla="*/ 2413 h 11200"/>
              <a:gd name="T70" fmla="*/ 4100 w 11200"/>
              <a:gd name="T71" fmla="*/ 3913 h 11200"/>
              <a:gd name="T72" fmla="*/ 5600 w 11200"/>
              <a:gd name="T73" fmla="*/ 5413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200" h="11200">
                <a:moveTo>
                  <a:pt x="2125" y="7342"/>
                </a:moveTo>
                <a:cubicBezTo>
                  <a:pt x="2263" y="7300"/>
                  <a:pt x="2475" y="7345"/>
                  <a:pt x="2475" y="7663"/>
                </a:cubicBezTo>
                <a:cubicBezTo>
                  <a:pt x="2475" y="7980"/>
                  <a:pt x="2238" y="8063"/>
                  <a:pt x="2125" y="8098"/>
                </a:cubicBezTo>
                <a:cubicBezTo>
                  <a:pt x="1304" y="8342"/>
                  <a:pt x="800" y="8673"/>
                  <a:pt x="800" y="9038"/>
                </a:cubicBezTo>
                <a:cubicBezTo>
                  <a:pt x="800" y="9790"/>
                  <a:pt x="2949" y="10400"/>
                  <a:pt x="5600" y="10400"/>
                </a:cubicBezTo>
                <a:cubicBezTo>
                  <a:pt x="8251" y="10400"/>
                  <a:pt x="10400" y="9790"/>
                  <a:pt x="10400" y="9038"/>
                </a:cubicBezTo>
                <a:cubicBezTo>
                  <a:pt x="10400" y="8675"/>
                  <a:pt x="9901" y="8345"/>
                  <a:pt x="9088" y="8101"/>
                </a:cubicBezTo>
                <a:cubicBezTo>
                  <a:pt x="8963" y="8063"/>
                  <a:pt x="8663" y="8050"/>
                  <a:pt x="8663" y="7725"/>
                </a:cubicBezTo>
                <a:cubicBezTo>
                  <a:pt x="8663" y="7400"/>
                  <a:pt x="8863" y="7263"/>
                  <a:pt x="9088" y="7345"/>
                </a:cubicBezTo>
                <a:cubicBezTo>
                  <a:pt x="10375" y="7742"/>
                  <a:pt x="11200" y="8352"/>
                  <a:pt x="11200" y="9038"/>
                </a:cubicBezTo>
                <a:cubicBezTo>
                  <a:pt x="11200" y="10232"/>
                  <a:pt x="8693" y="11200"/>
                  <a:pt x="5600" y="11200"/>
                </a:cubicBezTo>
                <a:cubicBezTo>
                  <a:pt x="2507" y="11200"/>
                  <a:pt x="0" y="10232"/>
                  <a:pt x="0" y="9038"/>
                </a:cubicBezTo>
                <a:cubicBezTo>
                  <a:pt x="0" y="8350"/>
                  <a:pt x="830" y="7738"/>
                  <a:pt x="2125" y="7342"/>
                </a:cubicBezTo>
                <a:close/>
                <a:moveTo>
                  <a:pt x="5606" y="9463"/>
                </a:moveTo>
                <a:cubicBezTo>
                  <a:pt x="4070" y="8009"/>
                  <a:pt x="3062" y="6993"/>
                  <a:pt x="2583" y="6412"/>
                </a:cubicBezTo>
                <a:cubicBezTo>
                  <a:pt x="2024" y="5735"/>
                  <a:pt x="1688" y="4866"/>
                  <a:pt x="1688" y="3919"/>
                </a:cubicBezTo>
                <a:cubicBezTo>
                  <a:pt x="1688" y="1754"/>
                  <a:pt x="3442" y="0"/>
                  <a:pt x="5606" y="0"/>
                </a:cubicBezTo>
                <a:cubicBezTo>
                  <a:pt x="7771" y="0"/>
                  <a:pt x="9525" y="1754"/>
                  <a:pt x="9525" y="3919"/>
                </a:cubicBezTo>
                <a:cubicBezTo>
                  <a:pt x="9525" y="4867"/>
                  <a:pt x="9188" y="5736"/>
                  <a:pt x="8628" y="6414"/>
                </a:cubicBezTo>
                <a:cubicBezTo>
                  <a:pt x="8149" y="6994"/>
                  <a:pt x="7142" y="8010"/>
                  <a:pt x="5606" y="9463"/>
                </a:cubicBezTo>
                <a:close/>
                <a:moveTo>
                  <a:pt x="5606" y="8288"/>
                </a:moveTo>
                <a:cubicBezTo>
                  <a:pt x="6627" y="7338"/>
                  <a:pt x="7261" y="6705"/>
                  <a:pt x="7508" y="6391"/>
                </a:cubicBezTo>
                <a:cubicBezTo>
                  <a:pt x="8112" y="5623"/>
                  <a:pt x="8725" y="4925"/>
                  <a:pt x="8725" y="3919"/>
                </a:cubicBezTo>
                <a:cubicBezTo>
                  <a:pt x="8725" y="2196"/>
                  <a:pt x="7329" y="800"/>
                  <a:pt x="5606" y="800"/>
                </a:cubicBezTo>
                <a:cubicBezTo>
                  <a:pt x="3884" y="800"/>
                  <a:pt x="2488" y="2196"/>
                  <a:pt x="2488" y="3919"/>
                </a:cubicBezTo>
                <a:cubicBezTo>
                  <a:pt x="2488" y="4922"/>
                  <a:pt x="3091" y="5625"/>
                  <a:pt x="3697" y="6385"/>
                </a:cubicBezTo>
                <a:cubicBezTo>
                  <a:pt x="4024" y="6795"/>
                  <a:pt x="4660" y="7429"/>
                  <a:pt x="5606" y="8288"/>
                </a:cubicBezTo>
                <a:close/>
                <a:moveTo>
                  <a:pt x="5600" y="6213"/>
                </a:moveTo>
                <a:cubicBezTo>
                  <a:pt x="4330" y="6213"/>
                  <a:pt x="3300" y="5183"/>
                  <a:pt x="3300" y="3913"/>
                </a:cubicBezTo>
                <a:cubicBezTo>
                  <a:pt x="3300" y="2642"/>
                  <a:pt x="4330" y="1613"/>
                  <a:pt x="5600" y="1613"/>
                </a:cubicBezTo>
                <a:cubicBezTo>
                  <a:pt x="6870" y="1613"/>
                  <a:pt x="7900" y="2642"/>
                  <a:pt x="7900" y="3913"/>
                </a:cubicBezTo>
                <a:cubicBezTo>
                  <a:pt x="7900" y="5183"/>
                  <a:pt x="6870" y="6213"/>
                  <a:pt x="5600" y="6213"/>
                </a:cubicBezTo>
                <a:close/>
                <a:moveTo>
                  <a:pt x="5600" y="5413"/>
                </a:moveTo>
                <a:cubicBezTo>
                  <a:pt x="6428" y="5413"/>
                  <a:pt x="7100" y="4741"/>
                  <a:pt x="7100" y="3913"/>
                </a:cubicBezTo>
                <a:cubicBezTo>
                  <a:pt x="7100" y="3084"/>
                  <a:pt x="6428" y="2413"/>
                  <a:pt x="5600" y="2413"/>
                </a:cubicBezTo>
                <a:cubicBezTo>
                  <a:pt x="4772" y="2413"/>
                  <a:pt x="4100" y="3084"/>
                  <a:pt x="4100" y="3913"/>
                </a:cubicBezTo>
                <a:cubicBezTo>
                  <a:pt x="4100" y="4741"/>
                  <a:pt x="4772" y="5413"/>
                  <a:pt x="5600" y="54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1FCDEF-ECEB-2A4F-95AA-83D4625AA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5246" y="-438385"/>
            <a:ext cx="19333859" cy="95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44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39E22105-B5CC-406C-80BD-89B5BDE5754E}"/>
              </a:ext>
            </a:extLst>
          </p:cNvPr>
          <p:cNvSpPr/>
          <p:nvPr/>
        </p:nvSpPr>
        <p:spPr>
          <a:xfrm>
            <a:off x="654685" y="882015"/>
            <a:ext cx="573015" cy="7048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AF724ACF-F1AD-4281-BD74-7DC99933F62C}"/>
              </a:ext>
            </a:extLst>
          </p:cNvPr>
          <p:cNvSpPr/>
          <p:nvPr/>
        </p:nvSpPr>
        <p:spPr>
          <a:xfrm>
            <a:off x="1391676" y="882015"/>
            <a:ext cx="118157" cy="7048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F8AE78CD-A102-499D-8D86-39D8298C0553}"/>
              </a:ext>
            </a:extLst>
          </p:cNvPr>
          <p:cNvGrpSpPr/>
          <p:nvPr/>
        </p:nvGrpSpPr>
        <p:grpSpPr>
          <a:xfrm>
            <a:off x="536216" y="422595"/>
            <a:ext cx="3906569" cy="935634"/>
            <a:chOff x="1657880" y="2055430"/>
            <a:chExt cx="3906569" cy="935634"/>
          </a:xfrm>
        </p:grpSpPr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E5959175-501E-47A6-BA54-EAEDF341073F}"/>
                </a:ext>
              </a:extLst>
            </p:cNvPr>
            <p:cNvSpPr txBox="1"/>
            <p:nvPr/>
          </p:nvSpPr>
          <p:spPr>
            <a:xfrm>
              <a:off x="2733021" y="2413983"/>
              <a:ext cx="2831428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algn="l">
                <a:defRPr/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Overall process of fingerprint system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  <a:p>
              <a:pPr algn="l">
                <a:defRPr/>
              </a:pP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AEC4CC9E-3D11-4EB1-8B84-145B1B163C2A}"/>
                </a:ext>
              </a:extLst>
            </p:cNvPr>
            <p:cNvSpPr txBox="1"/>
            <p:nvPr/>
          </p:nvSpPr>
          <p:spPr>
            <a:xfrm>
              <a:off x="1657880" y="2055430"/>
              <a:ext cx="2729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指纹系统整体流程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D891DA8A-1FB2-46B6-BEDA-6B7DAEA3F7AC}"/>
              </a:ext>
            </a:extLst>
          </p:cNvPr>
          <p:cNvSpPr/>
          <p:nvPr/>
        </p:nvSpPr>
        <p:spPr>
          <a:xfrm>
            <a:off x="0" y="6701742"/>
            <a:ext cx="12192000" cy="15625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2000"/>
                </a:schemeClr>
              </a:gs>
              <a:gs pos="100000">
                <a:srgbClr val="76CEFA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419100" sx="102000" sy="102000" algn="ctr" rotWithShape="0">
              <a:srgbClr val="4EC1F9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7" name="任意多边形: 形状 73">
            <a:extLst>
              <a:ext uri="{FF2B5EF4-FFF2-40B4-BE49-F238E27FC236}">
                <a16:creationId xmlns:a16="http://schemas.microsoft.com/office/drawing/2014/main" id="{ED0E25C9-925D-0C4C-B4CC-6308098C0AEB}"/>
              </a:ext>
            </a:extLst>
          </p:cNvPr>
          <p:cNvSpPr/>
          <p:nvPr/>
        </p:nvSpPr>
        <p:spPr>
          <a:xfrm>
            <a:off x="10578611" y="5668266"/>
            <a:ext cx="372936" cy="307719"/>
          </a:xfrm>
          <a:custGeom>
            <a:avLst/>
            <a:gdLst>
              <a:gd name="connsiteX0" fmla="*/ 937527 w 937527"/>
              <a:gd name="connsiteY0" fmla="*/ 0 h 883346"/>
              <a:gd name="connsiteX1" fmla="*/ 937527 w 937527"/>
              <a:gd name="connsiteY1" fmla="*/ 34068 h 883346"/>
              <a:gd name="connsiteX2" fmla="*/ 88249 w 937527"/>
              <a:gd name="connsiteY2" fmla="*/ 883346 h 883346"/>
              <a:gd name="connsiteX3" fmla="*/ 0 w 937527"/>
              <a:gd name="connsiteY3" fmla="*/ 883346 h 883346"/>
              <a:gd name="connsiteX4" fmla="*/ 900 w 937527"/>
              <a:gd name="connsiteY4" fmla="*/ 881757 h 883346"/>
              <a:gd name="connsiteX5" fmla="*/ 210450 w 937527"/>
              <a:gd name="connsiteY5" fmla="*/ 191195 h 883346"/>
              <a:gd name="connsiteX6" fmla="*/ 904271 w 937527"/>
              <a:gd name="connsiteY6" fmla="*/ 38457 h 88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527" h="883346">
                <a:moveTo>
                  <a:pt x="937527" y="0"/>
                </a:moveTo>
                <a:lnTo>
                  <a:pt x="937527" y="34068"/>
                </a:lnTo>
                <a:cubicBezTo>
                  <a:pt x="937527" y="503111"/>
                  <a:pt x="557292" y="883346"/>
                  <a:pt x="88249" y="883346"/>
                </a:cubicBezTo>
                <a:lnTo>
                  <a:pt x="0" y="883346"/>
                </a:lnTo>
                <a:lnTo>
                  <a:pt x="900" y="881757"/>
                </a:lnTo>
                <a:cubicBezTo>
                  <a:pt x="135044" y="708720"/>
                  <a:pt x="208068" y="514252"/>
                  <a:pt x="210450" y="191195"/>
                </a:cubicBezTo>
                <a:cubicBezTo>
                  <a:pt x="472983" y="187723"/>
                  <a:pt x="766205" y="157813"/>
                  <a:pt x="904271" y="3845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79400" dist="139700" dir="13500000" algn="b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6FE6B903-0F40-574D-B7C3-34BCAEE6C733}"/>
              </a:ext>
            </a:extLst>
          </p:cNvPr>
          <p:cNvSpPr txBox="1"/>
          <p:nvPr/>
        </p:nvSpPr>
        <p:spPr>
          <a:xfrm>
            <a:off x="1114777" y="1465798"/>
            <a:ext cx="9264691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03B5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03B5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流程图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03B5C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8" name="iconfont-11462-5439955">
            <a:extLst>
              <a:ext uri="{FF2B5EF4-FFF2-40B4-BE49-F238E27FC236}">
                <a16:creationId xmlns:a16="http://schemas.microsoft.com/office/drawing/2014/main" id="{03ACADAB-A85E-614A-B517-EF6A525F70E9}"/>
              </a:ext>
            </a:extLst>
          </p:cNvPr>
          <p:cNvSpPr>
            <a:spLocks noChangeAspect="1"/>
          </p:cNvSpPr>
          <p:nvPr/>
        </p:nvSpPr>
        <p:spPr bwMode="auto">
          <a:xfrm>
            <a:off x="654685" y="1490076"/>
            <a:ext cx="328854" cy="328854"/>
          </a:xfrm>
          <a:custGeom>
            <a:avLst/>
            <a:gdLst>
              <a:gd name="T0" fmla="*/ 2125 w 11200"/>
              <a:gd name="T1" fmla="*/ 7342 h 11200"/>
              <a:gd name="T2" fmla="*/ 2475 w 11200"/>
              <a:gd name="T3" fmla="*/ 7663 h 11200"/>
              <a:gd name="T4" fmla="*/ 2125 w 11200"/>
              <a:gd name="T5" fmla="*/ 8098 h 11200"/>
              <a:gd name="T6" fmla="*/ 800 w 11200"/>
              <a:gd name="T7" fmla="*/ 9038 h 11200"/>
              <a:gd name="T8" fmla="*/ 5600 w 11200"/>
              <a:gd name="T9" fmla="*/ 10400 h 11200"/>
              <a:gd name="T10" fmla="*/ 10400 w 11200"/>
              <a:gd name="T11" fmla="*/ 9038 h 11200"/>
              <a:gd name="T12" fmla="*/ 9088 w 11200"/>
              <a:gd name="T13" fmla="*/ 8101 h 11200"/>
              <a:gd name="T14" fmla="*/ 8663 w 11200"/>
              <a:gd name="T15" fmla="*/ 7725 h 11200"/>
              <a:gd name="T16" fmla="*/ 9088 w 11200"/>
              <a:gd name="T17" fmla="*/ 7345 h 11200"/>
              <a:gd name="T18" fmla="*/ 11200 w 11200"/>
              <a:gd name="T19" fmla="*/ 9038 h 11200"/>
              <a:gd name="T20" fmla="*/ 5600 w 11200"/>
              <a:gd name="T21" fmla="*/ 11200 h 11200"/>
              <a:gd name="T22" fmla="*/ 0 w 11200"/>
              <a:gd name="T23" fmla="*/ 9038 h 11200"/>
              <a:gd name="T24" fmla="*/ 2125 w 11200"/>
              <a:gd name="T25" fmla="*/ 7342 h 11200"/>
              <a:gd name="T26" fmla="*/ 5606 w 11200"/>
              <a:gd name="T27" fmla="*/ 9463 h 11200"/>
              <a:gd name="T28" fmla="*/ 2583 w 11200"/>
              <a:gd name="T29" fmla="*/ 6412 h 11200"/>
              <a:gd name="T30" fmla="*/ 1688 w 11200"/>
              <a:gd name="T31" fmla="*/ 3919 h 11200"/>
              <a:gd name="T32" fmla="*/ 5606 w 11200"/>
              <a:gd name="T33" fmla="*/ 0 h 11200"/>
              <a:gd name="T34" fmla="*/ 9525 w 11200"/>
              <a:gd name="T35" fmla="*/ 3919 h 11200"/>
              <a:gd name="T36" fmla="*/ 8628 w 11200"/>
              <a:gd name="T37" fmla="*/ 6414 h 11200"/>
              <a:gd name="T38" fmla="*/ 5606 w 11200"/>
              <a:gd name="T39" fmla="*/ 9463 h 11200"/>
              <a:gd name="T40" fmla="*/ 5606 w 11200"/>
              <a:gd name="T41" fmla="*/ 8288 h 11200"/>
              <a:gd name="T42" fmla="*/ 7508 w 11200"/>
              <a:gd name="T43" fmla="*/ 6391 h 11200"/>
              <a:gd name="T44" fmla="*/ 8725 w 11200"/>
              <a:gd name="T45" fmla="*/ 3919 h 11200"/>
              <a:gd name="T46" fmla="*/ 5606 w 11200"/>
              <a:gd name="T47" fmla="*/ 800 h 11200"/>
              <a:gd name="T48" fmla="*/ 2488 w 11200"/>
              <a:gd name="T49" fmla="*/ 3919 h 11200"/>
              <a:gd name="T50" fmla="*/ 3697 w 11200"/>
              <a:gd name="T51" fmla="*/ 6385 h 11200"/>
              <a:gd name="T52" fmla="*/ 5606 w 11200"/>
              <a:gd name="T53" fmla="*/ 8288 h 11200"/>
              <a:gd name="T54" fmla="*/ 5600 w 11200"/>
              <a:gd name="T55" fmla="*/ 6213 h 11200"/>
              <a:gd name="T56" fmla="*/ 3300 w 11200"/>
              <a:gd name="T57" fmla="*/ 3913 h 11200"/>
              <a:gd name="T58" fmla="*/ 5600 w 11200"/>
              <a:gd name="T59" fmla="*/ 1613 h 11200"/>
              <a:gd name="T60" fmla="*/ 7900 w 11200"/>
              <a:gd name="T61" fmla="*/ 3913 h 11200"/>
              <a:gd name="T62" fmla="*/ 5600 w 11200"/>
              <a:gd name="T63" fmla="*/ 6213 h 11200"/>
              <a:gd name="T64" fmla="*/ 5600 w 11200"/>
              <a:gd name="T65" fmla="*/ 5413 h 11200"/>
              <a:gd name="T66" fmla="*/ 7100 w 11200"/>
              <a:gd name="T67" fmla="*/ 3913 h 11200"/>
              <a:gd name="T68" fmla="*/ 5600 w 11200"/>
              <a:gd name="T69" fmla="*/ 2413 h 11200"/>
              <a:gd name="T70" fmla="*/ 4100 w 11200"/>
              <a:gd name="T71" fmla="*/ 3913 h 11200"/>
              <a:gd name="T72" fmla="*/ 5600 w 11200"/>
              <a:gd name="T73" fmla="*/ 5413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200" h="11200">
                <a:moveTo>
                  <a:pt x="2125" y="7342"/>
                </a:moveTo>
                <a:cubicBezTo>
                  <a:pt x="2263" y="7300"/>
                  <a:pt x="2475" y="7345"/>
                  <a:pt x="2475" y="7663"/>
                </a:cubicBezTo>
                <a:cubicBezTo>
                  <a:pt x="2475" y="7980"/>
                  <a:pt x="2238" y="8063"/>
                  <a:pt x="2125" y="8098"/>
                </a:cubicBezTo>
                <a:cubicBezTo>
                  <a:pt x="1304" y="8342"/>
                  <a:pt x="800" y="8673"/>
                  <a:pt x="800" y="9038"/>
                </a:cubicBezTo>
                <a:cubicBezTo>
                  <a:pt x="800" y="9790"/>
                  <a:pt x="2949" y="10400"/>
                  <a:pt x="5600" y="10400"/>
                </a:cubicBezTo>
                <a:cubicBezTo>
                  <a:pt x="8251" y="10400"/>
                  <a:pt x="10400" y="9790"/>
                  <a:pt x="10400" y="9038"/>
                </a:cubicBezTo>
                <a:cubicBezTo>
                  <a:pt x="10400" y="8675"/>
                  <a:pt x="9901" y="8345"/>
                  <a:pt x="9088" y="8101"/>
                </a:cubicBezTo>
                <a:cubicBezTo>
                  <a:pt x="8963" y="8063"/>
                  <a:pt x="8663" y="8050"/>
                  <a:pt x="8663" y="7725"/>
                </a:cubicBezTo>
                <a:cubicBezTo>
                  <a:pt x="8663" y="7400"/>
                  <a:pt x="8863" y="7263"/>
                  <a:pt x="9088" y="7345"/>
                </a:cubicBezTo>
                <a:cubicBezTo>
                  <a:pt x="10375" y="7742"/>
                  <a:pt x="11200" y="8352"/>
                  <a:pt x="11200" y="9038"/>
                </a:cubicBezTo>
                <a:cubicBezTo>
                  <a:pt x="11200" y="10232"/>
                  <a:pt x="8693" y="11200"/>
                  <a:pt x="5600" y="11200"/>
                </a:cubicBezTo>
                <a:cubicBezTo>
                  <a:pt x="2507" y="11200"/>
                  <a:pt x="0" y="10232"/>
                  <a:pt x="0" y="9038"/>
                </a:cubicBezTo>
                <a:cubicBezTo>
                  <a:pt x="0" y="8350"/>
                  <a:pt x="830" y="7738"/>
                  <a:pt x="2125" y="7342"/>
                </a:cubicBezTo>
                <a:close/>
                <a:moveTo>
                  <a:pt x="5606" y="9463"/>
                </a:moveTo>
                <a:cubicBezTo>
                  <a:pt x="4070" y="8009"/>
                  <a:pt x="3062" y="6993"/>
                  <a:pt x="2583" y="6412"/>
                </a:cubicBezTo>
                <a:cubicBezTo>
                  <a:pt x="2024" y="5735"/>
                  <a:pt x="1688" y="4866"/>
                  <a:pt x="1688" y="3919"/>
                </a:cubicBezTo>
                <a:cubicBezTo>
                  <a:pt x="1688" y="1754"/>
                  <a:pt x="3442" y="0"/>
                  <a:pt x="5606" y="0"/>
                </a:cubicBezTo>
                <a:cubicBezTo>
                  <a:pt x="7771" y="0"/>
                  <a:pt x="9525" y="1754"/>
                  <a:pt x="9525" y="3919"/>
                </a:cubicBezTo>
                <a:cubicBezTo>
                  <a:pt x="9525" y="4867"/>
                  <a:pt x="9188" y="5736"/>
                  <a:pt x="8628" y="6414"/>
                </a:cubicBezTo>
                <a:cubicBezTo>
                  <a:pt x="8149" y="6994"/>
                  <a:pt x="7142" y="8010"/>
                  <a:pt x="5606" y="9463"/>
                </a:cubicBezTo>
                <a:close/>
                <a:moveTo>
                  <a:pt x="5606" y="8288"/>
                </a:moveTo>
                <a:cubicBezTo>
                  <a:pt x="6627" y="7338"/>
                  <a:pt x="7261" y="6705"/>
                  <a:pt x="7508" y="6391"/>
                </a:cubicBezTo>
                <a:cubicBezTo>
                  <a:pt x="8112" y="5623"/>
                  <a:pt x="8725" y="4925"/>
                  <a:pt x="8725" y="3919"/>
                </a:cubicBezTo>
                <a:cubicBezTo>
                  <a:pt x="8725" y="2196"/>
                  <a:pt x="7329" y="800"/>
                  <a:pt x="5606" y="800"/>
                </a:cubicBezTo>
                <a:cubicBezTo>
                  <a:pt x="3884" y="800"/>
                  <a:pt x="2488" y="2196"/>
                  <a:pt x="2488" y="3919"/>
                </a:cubicBezTo>
                <a:cubicBezTo>
                  <a:pt x="2488" y="4922"/>
                  <a:pt x="3091" y="5625"/>
                  <a:pt x="3697" y="6385"/>
                </a:cubicBezTo>
                <a:cubicBezTo>
                  <a:pt x="4024" y="6795"/>
                  <a:pt x="4660" y="7429"/>
                  <a:pt x="5606" y="8288"/>
                </a:cubicBezTo>
                <a:close/>
                <a:moveTo>
                  <a:pt x="5600" y="6213"/>
                </a:moveTo>
                <a:cubicBezTo>
                  <a:pt x="4330" y="6213"/>
                  <a:pt x="3300" y="5183"/>
                  <a:pt x="3300" y="3913"/>
                </a:cubicBezTo>
                <a:cubicBezTo>
                  <a:pt x="3300" y="2642"/>
                  <a:pt x="4330" y="1613"/>
                  <a:pt x="5600" y="1613"/>
                </a:cubicBezTo>
                <a:cubicBezTo>
                  <a:pt x="6870" y="1613"/>
                  <a:pt x="7900" y="2642"/>
                  <a:pt x="7900" y="3913"/>
                </a:cubicBezTo>
                <a:cubicBezTo>
                  <a:pt x="7900" y="5183"/>
                  <a:pt x="6870" y="6213"/>
                  <a:pt x="5600" y="6213"/>
                </a:cubicBezTo>
                <a:close/>
                <a:moveTo>
                  <a:pt x="5600" y="5413"/>
                </a:moveTo>
                <a:cubicBezTo>
                  <a:pt x="6428" y="5413"/>
                  <a:pt x="7100" y="4741"/>
                  <a:pt x="7100" y="3913"/>
                </a:cubicBezTo>
                <a:cubicBezTo>
                  <a:pt x="7100" y="3084"/>
                  <a:pt x="6428" y="2413"/>
                  <a:pt x="5600" y="2413"/>
                </a:cubicBezTo>
                <a:cubicBezTo>
                  <a:pt x="4772" y="2413"/>
                  <a:pt x="4100" y="3084"/>
                  <a:pt x="4100" y="3913"/>
                </a:cubicBezTo>
                <a:cubicBezTo>
                  <a:pt x="4100" y="4741"/>
                  <a:pt x="4772" y="5413"/>
                  <a:pt x="5600" y="54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3F438A-1157-8749-AA4B-BCD8F0A6D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9" y="1069688"/>
            <a:ext cx="7919369" cy="1099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14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39E22105-B5CC-406C-80BD-89B5BDE5754E}"/>
              </a:ext>
            </a:extLst>
          </p:cNvPr>
          <p:cNvSpPr/>
          <p:nvPr/>
        </p:nvSpPr>
        <p:spPr>
          <a:xfrm>
            <a:off x="654685" y="882015"/>
            <a:ext cx="573015" cy="7048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AF724ACF-F1AD-4281-BD74-7DC99933F62C}"/>
              </a:ext>
            </a:extLst>
          </p:cNvPr>
          <p:cNvSpPr/>
          <p:nvPr/>
        </p:nvSpPr>
        <p:spPr>
          <a:xfrm>
            <a:off x="1391676" y="882015"/>
            <a:ext cx="118157" cy="7048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F8AE78CD-A102-499D-8D86-39D8298C0553}"/>
              </a:ext>
            </a:extLst>
          </p:cNvPr>
          <p:cNvGrpSpPr/>
          <p:nvPr/>
        </p:nvGrpSpPr>
        <p:grpSpPr>
          <a:xfrm>
            <a:off x="536216" y="422595"/>
            <a:ext cx="3906569" cy="935634"/>
            <a:chOff x="1657880" y="2055430"/>
            <a:chExt cx="3906569" cy="935634"/>
          </a:xfrm>
        </p:grpSpPr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E5959175-501E-47A6-BA54-EAEDF341073F}"/>
                </a:ext>
              </a:extLst>
            </p:cNvPr>
            <p:cNvSpPr txBox="1"/>
            <p:nvPr/>
          </p:nvSpPr>
          <p:spPr>
            <a:xfrm>
              <a:off x="2733021" y="2413983"/>
              <a:ext cx="2831428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algn="l">
                <a:defRPr/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Overall process of fingerprint system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  <a:p>
              <a:pPr algn="l">
                <a:defRPr/>
              </a:pP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AEC4CC9E-3D11-4EB1-8B84-145B1B163C2A}"/>
                </a:ext>
              </a:extLst>
            </p:cNvPr>
            <p:cNvSpPr txBox="1"/>
            <p:nvPr/>
          </p:nvSpPr>
          <p:spPr>
            <a:xfrm>
              <a:off x="1657880" y="2055430"/>
              <a:ext cx="2729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指纹系统整体流程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D891DA8A-1FB2-46B6-BEDA-6B7DAEA3F7AC}"/>
              </a:ext>
            </a:extLst>
          </p:cNvPr>
          <p:cNvSpPr/>
          <p:nvPr/>
        </p:nvSpPr>
        <p:spPr>
          <a:xfrm>
            <a:off x="0" y="6701742"/>
            <a:ext cx="12192000" cy="15625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2000"/>
                </a:schemeClr>
              </a:gs>
              <a:gs pos="100000">
                <a:srgbClr val="76CEFA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419100" sx="102000" sy="102000" algn="ctr" rotWithShape="0">
              <a:srgbClr val="4EC1F9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7" name="任意多边形: 形状 73">
            <a:extLst>
              <a:ext uri="{FF2B5EF4-FFF2-40B4-BE49-F238E27FC236}">
                <a16:creationId xmlns:a16="http://schemas.microsoft.com/office/drawing/2014/main" id="{ED0E25C9-925D-0C4C-B4CC-6308098C0AEB}"/>
              </a:ext>
            </a:extLst>
          </p:cNvPr>
          <p:cNvSpPr/>
          <p:nvPr/>
        </p:nvSpPr>
        <p:spPr>
          <a:xfrm>
            <a:off x="10578611" y="5668266"/>
            <a:ext cx="372936" cy="307719"/>
          </a:xfrm>
          <a:custGeom>
            <a:avLst/>
            <a:gdLst>
              <a:gd name="connsiteX0" fmla="*/ 937527 w 937527"/>
              <a:gd name="connsiteY0" fmla="*/ 0 h 883346"/>
              <a:gd name="connsiteX1" fmla="*/ 937527 w 937527"/>
              <a:gd name="connsiteY1" fmla="*/ 34068 h 883346"/>
              <a:gd name="connsiteX2" fmla="*/ 88249 w 937527"/>
              <a:gd name="connsiteY2" fmla="*/ 883346 h 883346"/>
              <a:gd name="connsiteX3" fmla="*/ 0 w 937527"/>
              <a:gd name="connsiteY3" fmla="*/ 883346 h 883346"/>
              <a:gd name="connsiteX4" fmla="*/ 900 w 937527"/>
              <a:gd name="connsiteY4" fmla="*/ 881757 h 883346"/>
              <a:gd name="connsiteX5" fmla="*/ 210450 w 937527"/>
              <a:gd name="connsiteY5" fmla="*/ 191195 h 883346"/>
              <a:gd name="connsiteX6" fmla="*/ 904271 w 937527"/>
              <a:gd name="connsiteY6" fmla="*/ 38457 h 88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527" h="883346">
                <a:moveTo>
                  <a:pt x="937527" y="0"/>
                </a:moveTo>
                <a:lnTo>
                  <a:pt x="937527" y="34068"/>
                </a:lnTo>
                <a:cubicBezTo>
                  <a:pt x="937527" y="503111"/>
                  <a:pt x="557292" y="883346"/>
                  <a:pt x="88249" y="883346"/>
                </a:cubicBezTo>
                <a:lnTo>
                  <a:pt x="0" y="883346"/>
                </a:lnTo>
                <a:lnTo>
                  <a:pt x="900" y="881757"/>
                </a:lnTo>
                <a:cubicBezTo>
                  <a:pt x="135044" y="708720"/>
                  <a:pt x="208068" y="514252"/>
                  <a:pt x="210450" y="191195"/>
                </a:cubicBezTo>
                <a:cubicBezTo>
                  <a:pt x="472983" y="187723"/>
                  <a:pt x="766205" y="157813"/>
                  <a:pt x="904271" y="3845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79400" dist="139700" dir="13500000" algn="b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6FE6B903-0F40-574D-B7C3-34BCAEE6C733}"/>
              </a:ext>
            </a:extLst>
          </p:cNvPr>
          <p:cNvSpPr txBox="1"/>
          <p:nvPr/>
        </p:nvSpPr>
        <p:spPr>
          <a:xfrm>
            <a:off x="1099344" y="1387285"/>
            <a:ext cx="9264691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03B5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03B5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流程图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03B5C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8" name="iconfont-11462-5439955">
            <a:extLst>
              <a:ext uri="{FF2B5EF4-FFF2-40B4-BE49-F238E27FC236}">
                <a16:creationId xmlns:a16="http://schemas.microsoft.com/office/drawing/2014/main" id="{03ACADAB-A85E-614A-B517-EF6A525F70E9}"/>
              </a:ext>
            </a:extLst>
          </p:cNvPr>
          <p:cNvSpPr>
            <a:spLocks noChangeAspect="1"/>
          </p:cNvSpPr>
          <p:nvPr/>
        </p:nvSpPr>
        <p:spPr bwMode="auto">
          <a:xfrm>
            <a:off x="639252" y="1411563"/>
            <a:ext cx="328854" cy="328854"/>
          </a:xfrm>
          <a:custGeom>
            <a:avLst/>
            <a:gdLst>
              <a:gd name="T0" fmla="*/ 2125 w 11200"/>
              <a:gd name="T1" fmla="*/ 7342 h 11200"/>
              <a:gd name="T2" fmla="*/ 2475 w 11200"/>
              <a:gd name="T3" fmla="*/ 7663 h 11200"/>
              <a:gd name="T4" fmla="*/ 2125 w 11200"/>
              <a:gd name="T5" fmla="*/ 8098 h 11200"/>
              <a:gd name="T6" fmla="*/ 800 w 11200"/>
              <a:gd name="T7" fmla="*/ 9038 h 11200"/>
              <a:gd name="T8" fmla="*/ 5600 w 11200"/>
              <a:gd name="T9" fmla="*/ 10400 h 11200"/>
              <a:gd name="T10" fmla="*/ 10400 w 11200"/>
              <a:gd name="T11" fmla="*/ 9038 h 11200"/>
              <a:gd name="T12" fmla="*/ 9088 w 11200"/>
              <a:gd name="T13" fmla="*/ 8101 h 11200"/>
              <a:gd name="T14" fmla="*/ 8663 w 11200"/>
              <a:gd name="T15" fmla="*/ 7725 h 11200"/>
              <a:gd name="T16" fmla="*/ 9088 w 11200"/>
              <a:gd name="T17" fmla="*/ 7345 h 11200"/>
              <a:gd name="T18" fmla="*/ 11200 w 11200"/>
              <a:gd name="T19" fmla="*/ 9038 h 11200"/>
              <a:gd name="T20" fmla="*/ 5600 w 11200"/>
              <a:gd name="T21" fmla="*/ 11200 h 11200"/>
              <a:gd name="T22" fmla="*/ 0 w 11200"/>
              <a:gd name="T23" fmla="*/ 9038 h 11200"/>
              <a:gd name="T24" fmla="*/ 2125 w 11200"/>
              <a:gd name="T25" fmla="*/ 7342 h 11200"/>
              <a:gd name="T26" fmla="*/ 5606 w 11200"/>
              <a:gd name="T27" fmla="*/ 9463 h 11200"/>
              <a:gd name="T28" fmla="*/ 2583 w 11200"/>
              <a:gd name="T29" fmla="*/ 6412 h 11200"/>
              <a:gd name="T30" fmla="*/ 1688 w 11200"/>
              <a:gd name="T31" fmla="*/ 3919 h 11200"/>
              <a:gd name="T32" fmla="*/ 5606 w 11200"/>
              <a:gd name="T33" fmla="*/ 0 h 11200"/>
              <a:gd name="T34" fmla="*/ 9525 w 11200"/>
              <a:gd name="T35" fmla="*/ 3919 h 11200"/>
              <a:gd name="T36" fmla="*/ 8628 w 11200"/>
              <a:gd name="T37" fmla="*/ 6414 h 11200"/>
              <a:gd name="T38" fmla="*/ 5606 w 11200"/>
              <a:gd name="T39" fmla="*/ 9463 h 11200"/>
              <a:gd name="T40" fmla="*/ 5606 w 11200"/>
              <a:gd name="T41" fmla="*/ 8288 h 11200"/>
              <a:gd name="T42" fmla="*/ 7508 w 11200"/>
              <a:gd name="T43" fmla="*/ 6391 h 11200"/>
              <a:gd name="T44" fmla="*/ 8725 w 11200"/>
              <a:gd name="T45" fmla="*/ 3919 h 11200"/>
              <a:gd name="T46" fmla="*/ 5606 w 11200"/>
              <a:gd name="T47" fmla="*/ 800 h 11200"/>
              <a:gd name="T48" fmla="*/ 2488 w 11200"/>
              <a:gd name="T49" fmla="*/ 3919 h 11200"/>
              <a:gd name="T50" fmla="*/ 3697 w 11200"/>
              <a:gd name="T51" fmla="*/ 6385 h 11200"/>
              <a:gd name="T52" fmla="*/ 5606 w 11200"/>
              <a:gd name="T53" fmla="*/ 8288 h 11200"/>
              <a:gd name="T54" fmla="*/ 5600 w 11200"/>
              <a:gd name="T55" fmla="*/ 6213 h 11200"/>
              <a:gd name="T56" fmla="*/ 3300 w 11200"/>
              <a:gd name="T57" fmla="*/ 3913 h 11200"/>
              <a:gd name="T58" fmla="*/ 5600 w 11200"/>
              <a:gd name="T59" fmla="*/ 1613 h 11200"/>
              <a:gd name="T60" fmla="*/ 7900 w 11200"/>
              <a:gd name="T61" fmla="*/ 3913 h 11200"/>
              <a:gd name="T62" fmla="*/ 5600 w 11200"/>
              <a:gd name="T63" fmla="*/ 6213 h 11200"/>
              <a:gd name="T64" fmla="*/ 5600 w 11200"/>
              <a:gd name="T65" fmla="*/ 5413 h 11200"/>
              <a:gd name="T66" fmla="*/ 7100 w 11200"/>
              <a:gd name="T67" fmla="*/ 3913 h 11200"/>
              <a:gd name="T68" fmla="*/ 5600 w 11200"/>
              <a:gd name="T69" fmla="*/ 2413 h 11200"/>
              <a:gd name="T70" fmla="*/ 4100 w 11200"/>
              <a:gd name="T71" fmla="*/ 3913 h 11200"/>
              <a:gd name="T72" fmla="*/ 5600 w 11200"/>
              <a:gd name="T73" fmla="*/ 5413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200" h="11200">
                <a:moveTo>
                  <a:pt x="2125" y="7342"/>
                </a:moveTo>
                <a:cubicBezTo>
                  <a:pt x="2263" y="7300"/>
                  <a:pt x="2475" y="7345"/>
                  <a:pt x="2475" y="7663"/>
                </a:cubicBezTo>
                <a:cubicBezTo>
                  <a:pt x="2475" y="7980"/>
                  <a:pt x="2238" y="8063"/>
                  <a:pt x="2125" y="8098"/>
                </a:cubicBezTo>
                <a:cubicBezTo>
                  <a:pt x="1304" y="8342"/>
                  <a:pt x="800" y="8673"/>
                  <a:pt x="800" y="9038"/>
                </a:cubicBezTo>
                <a:cubicBezTo>
                  <a:pt x="800" y="9790"/>
                  <a:pt x="2949" y="10400"/>
                  <a:pt x="5600" y="10400"/>
                </a:cubicBezTo>
                <a:cubicBezTo>
                  <a:pt x="8251" y="10400"/>
                  <a:pt x="10400" y="9790"/>
                  <a:pt x="10400" y="9038"/>
                </a:cubicBezTo>
                <a:cubicBezTo>
                  <a:pt x="10400" y="8675"/>
                  <a:pt x="9901" y="8345"/>
                  <a:pt x="9088" y="8101"/>
                </a:cubicBezTo>
                <a:cubicBezTo>
                  <a:pt x="8963" y="8063"/>
                  <a:pt x="8663" y="8050"/>
                  <a:pt x="8663" y="7725"/>
                </a:cubicBezTo>
                <a:cubicBezTo>
                  <a:pt x="8663" y="7400"/>
                  <a:pt x="8863" y="7263"/>
                  <a:pt x="9088" y="7345"/>
                </a:cubicBezTo>
                <a:cubicBezTo>
                  <a:pt x="10375" y="7742"/>
                  <a:pt x="11200" y="8352"/>
                  <a:pt x="11200" y="9038"/>
                </a:cubicBezTo>
                <a:cubicBezTo>
                  <a:pt x="11200" y="10232"/>
                  <a:pt x="8693" y="11200"/>
                  <a:pt x="5600" y="11200"/>
                </a:cubicBezTo>
                <a:cubicBezTo>
                  <a:pt x="2507" y="11200"/>
                  <a:pt x="0" y="10232"/>
                  <a:pt x="0" y="9038"/>
                </a:cubicBezTo>
                <a:cubicBezTo>
                  <a:pt x="0" y="8350"/>
                  <a:pt x="830" y="7738"/>
                  <a:pt x="2125" y="7342"/>
                </a:cubicBezTo>
                <a:close/>
                <a:moveTo>
                  <a:pt x="5606" y="9463"/>
                </a:moveTo>
                <a:cubicBezTo>
                  <a:pt x="4070" y="8009"/>
                  <a:pt x="3062" y="6993"/>
                  <a:pt x="2583" y="6412"/>
                </a:cubicBezTo>
                <a:cubicBezTo>
                  <a:pt x="2024" y="5735"/>
                  <a:pt x="1688" y="4866"/>
                  <a:pt x="1688" y="3919"/>
                </a:cubicBezTo>
                <a:cubicBezTo>
                  <a:pt x="1688" y="1754"/>
                  <a:pt x="3442" y="0"/>
                  <a:pt x="5606" y="0"/>
                </a:cubicBezTo>
                <a:cubicBezTo>
                  <a:pt x="7771" y="0"/>
                  <a:pt x="9525" y="1754"/>
                  <a:pt x="9525" y="3919"/>
                </a:cubicBezTo>
                <a:cubicBezTo>
                  <a:pt x="9525" y="4867"/>
                  <a:pt x="9188" y="5736"/>
                  <a:pt x="8628" y="6414"/>
                </a:cubicBezTo>
                <a:cubicBezTo>
                  <a:pt x="8149" y="6994"/>
                  <a:pt x="7142" y="8010"/>
                  <a:pt x="5606" y="9463"/>
                </a:cubicBezTo>
                <a:close/>
                <a:moveTo>
                  <a:pt x="5606" y="8288"/>
                </a:moveTo>
                <a:cubicBezTo>
                  <a:pt x="6627" y="7338"/>
                  <a:pt x="7261" y="6705"/>
                  <a:pt x="7508" y="6391"/>
                </a:cubicBezTo>
                <a:cubicBezTo>
                  <a:pt x="8112" y="5623"/>
                  <a:pt x="8725" y="4925"/>
                  <a:pt x="8725" y="3919"/>
                </a:cubicBezTo>
                <a:cubicBezTo>
                  <a:pt x="8725" y="2196"/>
                  <a:pt x="7329" y="800"/>
                  <a:pt x="5606" y="800"/>
                </a:cubicBezTo>
                <a:cubicBezTo>
                  <a:pt x="3884" y="800"/>
                  <a:pt x="2488" y="2196"/>
                  <a:pt x="2488" y="3919"/>
                </a:cubicBezTo>
                <a:cubicBezTo>
                  <a:pt x="2488" y="4922"/>
                  <a:pt x="3091" y="5625"/>
                  <a:pt x="3697" y="6385"/>
                </a:cubicBezTo>
                <a:cubicBezTo>
                  <a:pt x="4024" y="6795"/>
                  <a:pt x="4660" y="7429"/>
                  <a:pt x="5606" y="8288"/>
                </a:cubicBezTo>
                <a:close/>
                <a:moveTo>
                  <a:pt x="5600" y="6213"/>
                </a:moveTo>
                <a:cubicBezTo>
                  <a:pt x="4330" y="6213"/>
                  <a:pt x="3300" y="5183"/>
                  <a:pt x="3300" y="3913"/>
                </a:cubicBezTo>
                <a:cubicBezTo>
                  <a:pt x="3300" y="2642"/>
                  <a:pt x="4330" y="1613"/>
                  <a:pt x="5600" y="1613"/>
                </a:cubicBezTo>
                <a:cubicBezTo>
                  <a:pt x="6870" y="1613"/>
                  <a:pt x="7900" y="2642"/>
                  <a:pt x="7900" y="3913"/>
                </a:cubicBezTo>
                <a:cubicBezTo>
                  <a:pt x="7900" y="5183"/>
                  <a:pt x="6870" y="6213"/>
                  <a:pt x="5600" y="6213"/>
                </a:cubicBezTo>
                <a:close/>
                <a:moveTo>
                  <a:pt x="5600" y="5413"/>
                </a:moveTo>
                <a:cubicBezTo>
                  <a:pt x="6428" y="5413"/>
                  <a:pt x="7100" y="4741"/>
                  <a:pt x="7100" y="3913"/>
                </a:cubicBezTo>
                <a:cubicBezTo>
                  <a:pt x="7100" y="3084"/>
                  <a:pt x="6428" y="2413"/>
                  <a:pt x="5600" y="2413"/>
                </a:cubicBezTo>
                <a:cubicBezTo>
                  <a:pt x="4772" y="2413"/>
                  <a:pt x="4100" y="3084"/>
                  <a:pt x="4100" y="3913"/>
                </a:cubicBezTo>
                <a:cubicBezTo>
                  <a:pt x="4100" y="4741"/>
                  <a:pt x="4772" y="5413"/>
                  <a:pt x="5600" y="54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0C4D76-1E87-844A-A71B-FA2EC2A5D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137" y="-3969240"/>
            <a:ext cx="5309576" cy="1076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1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39E22105-B5CC-406C-80BD-89B5BDE5754E}"/>
              </a:ext>
            </a:extLst>
          </p:cNvPr>
          <p:cNvSpPr/>
          <p:nvPr/>
        </p:nvSpPr>
        <p:spPr>
          <a:xfrm>
            <a:off x="654685" y="882015"/>
            <a:ext cx="573015" cy="7048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AF724ACF-F1AD-4281-BD74-7DC99933F62C}"/>
              </a:ext>
            </a:extLst>
          </p:cNvPr>
          <p:cNvSpPr/>
          <p:nvPr/>
        </p:nvSpPr>
        <p:spPr>
          <a:xfrm>
            <a:off x="1391676" y="882015"/>
            <a:ext cx="118157" cy="7048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F8AE78CD-A102-499D-8D86-39D8298C0553}"/>
              </a:ext>
            </a:extLst>
          </p:cNvPr>
          <p:cNvGrpSpPr/>
          <p:nvPr/>
        </p:nvGrpSpPr>
        <p:grpSpPr>
          <a:xfrm>
            <a:off x="536216" y="422595"/>
            <a:ext cx="3906569" cy="935634"/>
            <a:chOff x="1657880" y="2055430"/>
            <a:chExt cx="3906569" cy="935634"/>
          </a:xfrm>
        </p:grpSpPr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E5959175-501E-47A6-BA54-EAEDF341073F}"/>
                </a:ext>
              </a:extLst>
            </p:cNvPr>
            <p:cNvSpPr txBox="1"/>
            <p:nvPr/>
          </p:nvSpPr>
          <p:spPr>
            <a:xfrm>
              <a:off x="2733021" y="2413983"/>
              <a:ext cx="2831428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algn="l">
                <a:defRPr/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Overall process of fingerprint system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  <a:p>
              <a:pPr algn="l">
                <a:defRPr/>
              </a:pP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AEC4CC9E-3D11-4EB1-8B84-145B1B163C2A}"/>
                </a:ext>
              </a:extLst>
            </p:cNvPr>
            <p:cNvSpPr txBox="1"/>
            <p:nvPr/>
          </p:nvSpPr>
          <p:spPr>
            <a:xfrm>
              <a:off x="1657880" y="2055430"/>
              <a:ext cx="2729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指纹系统整体流程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D891DA8A-1FB2-46B6-BEDA-6B7DAEA3F7AC}"/>
              </a:ext>
            </a:extLst>
          </p:cNvPr>
          <p:cNvSpPr/>
          <p:nvPr/>
        </p:nvSpPr>
        <p:spPr>
          <a:xfrm>
            <a:off x="0" y="6701742"/>
            <a:ext cx="12192000" cy="15625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2000"/>
                </a:schemeClr>
              </a:gs>
              <a:gs pos="100000">
                <a:srgbClr val="76CEFA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419100" sx="102000" sy="102000" algn="ctr" rotWithShape="0">
              <a:srgbClr val="4EC1F9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7" name="任意多边形: 形状 73">
            <a:extLst>
              <a:ext uri="{FF2B5EF4-FFF2-40B4-BE49-F238E27FC236}">
                <a16:creationId xmlns:a16="http://schemas.microsoft.com/office/drawing/2014/main" id="{ED0E25C9-925D-0C4C-B4CC-6308098C0AEB}"/>
              </a:ext>
            </a:extLst>
          </p:cNvPr>
          <p:cNvSpPr/>
          <p:nvPr/>
        </p:nvSpPr>
        <p:spPr>
          <a:xfrm>
            <a:off x="10578611" y="5668266"/>
            <a:ext cx="372936" cy="307719"/>
          </a:xfrm>
          <a:custGeom>
            <a:avLst/>
            <a:gdLst>
              <a:gd name="connsiteX0" fmla="*/ 937527 w 937527"/>
              <a:gd name="connsiteY0" fmla="*/ 0 h 883346"/>
              <a:gd name="connsiteX1" fmla="*/ 937527 w 937527"/>
              <a:gd name="connsiteY1" fmla="*/ 34068 h 883346"/>
              <a:gd name="connsiteX2" fmla="*/ 88249 w 937527"/>
              <a:gd name="connsiteY2" fmla="*/ 883346 h 883346"/>
              <a:gd name="connsiteX3" fmla="*/ 0 w 937527"/>
              <a:gd name="connsiteY3" fmla="*/ 883346 h 883346"/>
              <a:gd name="connsiteX4" fmla="*/ 900 w 937527"/>
              <a:gd name="connsiteY4" fmla="*/ 881757 h 883346"/>
              <a:gd name="connsiteX5" fmla="*/ 210450 w 937527"/>
              <a:gd name="connsiteY5" fmla="*/ 191195 h 883346"/>
              <a:gd name="connsiteX6" fmla="*/ 904271 w 937527"/>
              <a:gd name="connsiteY6" fmla="*/ 38457 h 88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527" h="883346">
                <a:moveTo>
                  <a:pt x="937527" y="0"/>
                </a:moveTo>
                <a:lnTo>
                  <a:pt x="937527" y="34068"/>
                </a:lnTo>
                <a:cubicBezTo>
                  <a:pt x="937527" y="503111"/>
                  <a:pt x="557292" y="883346"/>
                  <a:pt x="88249" y="883346"/>
                </a:cubicBezTo>
                <a:lnTo>
                  <a:pt x="0" y="883346"/>
                </a:lnTo>
                <a:lnTo>
                  <a:pt x="900" y="881757"/>
                </a:lnTo>
                <a:cubicBezTo>
                  <a:pt x="135044" y="708720"/>
                  <a:pt x="208068" y="514252"/>
                  <a:pt x="210450" y="191195"/>
                </a:cubicBezTo>
                <a:cubicBezTo>
                  <a:pt x="472983" y="187723"/>
                  <a:pt x="766205" y="157813"/>
                  <a:pt x="904271" y="3845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79400" dist="139700" dir="13500000" algn="b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6FE6B903-0F40-574D-B7C3-34BCAEE6C733}"/>
              </a:ext>
            </a:extLst>
          </p:cNvPr>
          <p:cNvSpPr txBox="1"/>
          <p:nvPr/>
        </p:nvSpPr>
        <p:spPr>
          <a:xfrm>
            <a:off x="1099344" y="1387285"/>
            <a:ext cx="9264691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103B5C"/>
                </a:solidFill>
                <a:latin typeface="微软雅黑"/>
                <a:ea typeface="微软雅黑"/>
              </a:rPr>
              <a:t>m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03B5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aze_master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03B5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流程图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03B5C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8" name="iconfont-11462-5439955">
            <a:extLst>
              <a:ext uri="{FF2B5EF4-FFF2-40B4-BE49-F238E27FC236}">
                <a16:creationId xmlns:a16="http://schemas.microsoft.com/office/drawing/2014/main" id="{03ACADAB-A85E-614A-B517-EF6A525F70E9}"/>
              </a:ext>
            </a:extLst>
          </p:cNvPr>
          <p:cNvSpPr>
            <a:spLocks noChangeAspect="1"/>
          </p:cNvSpPr>
          <p:nvPr/>
        </p:nvSpPr>
        <p:spPr bwMode="auto">
          <a:xfrm>
            <a:off x="639252" y="1411563"/>
            <a:ext cx="328854" cy="328854"/>
          </a:xfrm>
          <a:custGeom>
            <a:avLst/>
            <a:gdLst>
              <a:gd name="T0" fmla="*/ 2125 w 11200"/>
              <a:gd name="T1" fmla="*/ 7342 h 11200"/>
              <a:gd name="T2" fmla="*/ 2475 w 11200"/>
              <a:gd name="T3" fmla="*/ 7663 h 11200"/>
              <a:gd name="T4" fmla="*/ 2125 w 11200"/>
              <a:gd name="T5" fmla="*/ 8098 h 11200"/>
              <a:gd name="T6" fmla="*/ 800 w 11200"/>
              <a:gd name="T7" fmla="*/ 9038 h 11200"/>
              <a:gd name="T8" fmla="*/ 5600 w 11200"/>
              <a:gd name="T9" fmla="*/ 10400 h 11200"/>
              <a:gd name="T10" fmla="*/ 10400 w 11200"/>
              <a:gd name="T11" fmla="*/ 9038 h 11200"/>
              <a:gd name="T12" fmla="*/ 9088 w 11200"/>
              <a:gd name="T13" fmla="*/ 8101 h 11200"/>
              <a:gd name="T14" fmla="*/ 8663 w 11200"/>
              <a:gd name="T15" fmla="*/ 7725 h 11200"/>
              <a:gd name="T16" fmla="*/ 9088 w 11200"/>
              <a:gd name="T17" fmla="*/ 7345 h 11200"/>
              <a:gd name="T18" fmla="*/ 11200 w 11200"/>
              <a:gd name="T19" fmla="*/ 9038 h 11200"/>
              <a:gd name="T20" fmla="*/ 5600 w 11200"/>
              <a:gd name="T21" fmla="*/ 11200 h 11200"/>
              <a:gd name="T22" fmla="*/ 0 w 11200"/>
              <a:gd name="T23" fmla="*/ 9038 h 11200"/>
              <a:gd name="T24" fmla="*/ 2125 w 11200"/>
              <a:gd name="T25" fmla="*/ 7342 h 11200"/>
              <a:gd name="T26" fmla="*/ 5606 w 11200"/>
              <a:gd name="T27" fmla="*/ 9463 h 11200"/>
              <a:gd name="T28" fmla="*/ 2583 w 11200"/>
              <a:gd name="T29" fmla="*/ 6412 h 11200"/>
              <a:gd name="T30" fmla="*/ 1688 w 11200"/>
              <a:gd name="T31" fmla="*/ 3919 h 11200"/>
              <a:gd name="T32" fmla="*/ 5606 w 11200"/>
              <a:gd name="T33" fmla="*/ 0 h 11200"/>
              <a:gd name="T34" fmla="*/ 9525 w 11200"/>
              <a:gd name="T35" fmla="*/ 3919 h 11200"/>
              <a:gd name="T36" fmla="*/ 8628 w 11200"/>
              <a:gd name="T37" fmla="*/ 6414 h 11200"/>
              <a:gd name="T38" fmla="*/ 5606 w 11200"/>
              <a:gd name="T39" fmla="*/ 9463 h 11200"/>
              <a:gd name="T40" fmla="*/ 5606 w 11200"/>
              <a:gd name="T41" fmla="*/ 8288 h 11200"/>
              <a:gd name="T42" fmla="*/ 7508 w 11200"/>
              <a:gd name="T43" fmla="*/ 6391 h 11200"/>
              <a:gd name="T44" fmla="*/ 8725 w 11200"/>
              <a:gd name="T45" fmla="*/ 3919 h 11200"/>
              <a:gd name="T46" fmla="*/ 5606 w 11200"/>
              <a:gd name="T47" fmla="*/ 800 h 11200"/>
              <a:gd name="T48" fmla="*/ 2488 w 11200"/>
              <a:gd name="T49" fmla="*/ 3919 h 11200"/>
              <a:gd name="T50" fmla="*/ 3697 w 11200"/>
              <a:gd name="T51" fmla="*/ 6385 h 11200"/>
              <a:gd name="T52" fmla="*/ 5606 w 11200"/>
              <a:gd name="T53" fmla="*/ 8288 h 11200"/>
              <a:gd name="T54" fmla="*/ 5600 w 11200"/>
              <a:gd name="T55" fmla="*/ 6213 h 11200"/>
              <a:gd name="T56" fmla="*/ 3300 w 11200"/>
              <a:gd name="T57" fmla="*/ 3913 h 11200"/>
              <a:gd name="T58" fmla="*/ 5600 w 11200"/>
              <a:gd name="T59" fmla="*/ 1613 h 11200"/>
              <a:gd name="T60" fmla="*/ 7900 w 11200"/>
              <a:gd name="T61" fmla="*/ 3913 h 11200"/>
              <a:gd name="T62" fmla="*/ 5600 w 11200"/>
              <a:gd name="T63" fmla="*/ 6213 h 11200"/>
              <a:gd name="T64" fmla="*/ 5600 w 11200"/>
              <a:gd name="T65" fmla="*/ 5413 h 11200"/>
              <a:gd name="T66" fmla="*/ 7100 w 11200"/>
              <a:gd name="T67" fmla="*/ 3913 h 11200"/>
              <a:gd name="T68" fmla="*/ 5600 w 11200"/>
              <a:gd name="T69" fmla="*/ 2413 h 11200"/>
              <a:gd name="T70" fmla="*/ 4100 w 11200"/>
              <a:gd name="T71" fmla="*/ 3913 h 11200"/>
              <a:gd name="T72" fmla="*/ 5600 w 11200"/>
              <a:gd name="T73" fmla="*/ 5413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200" h="11200">
                <a:moveTo>
                  <a:pt x="2125" y="7342"/>
                </a:moveTo>
                <a:cubicBezTo>
                  <a:pt x="2263" y="7300"/>
                  <a:pt x="2475" y="7345"/>
                  <a:pt x="2475" y="7663"/>
                </a:cubicBezTo>
                <a:cubicBezTo>
                  <a:pt x="2475" y="7980"/>
                  <a:pt x="2238" y="8063"/>
                  <a:pt x="2125" y="8098"/>
                </a:cubicBezTo>
                <a:cubicBezTo>
                  <a:pt x="1304" y="8342"/>
                  <a:pt x="800" y="8673"/>
                  <a:pt x="800" y="9038"/>
                </a:cubicBezTo>
                <a:cubicBezTo>
                  <a:pt x="800" y="9790"/>
                  <a:pt x="2949" y="10400"/>
                  <a:pt x="5600" y="10400"/>
                </a:cubicBezTo>
                <a:cubicBezTo>
                  <a:pt x="8251" y="10400"/>
                  <a:pt x="10400" y="9790"/>
                  <a:pt x="10400" y="9038"/>
                </a:cubicBezTo>
                <a:cubicBezTo>
                  <a:pt x="10400" y="8675"/>
                  <a:pt x="9901" y="8345"/>
                  <a:pt x="9088" y="8101"/>
                </a:cubicBezTo>
                <a:cubicBezTo>
                  <a:pt x="8963" y="8063"/>
                  <a:pt x="8663" y="8050"/>
                  <a:pt x="8663" y="7725"/>
                </a:cubicBezTo>
                <a:cubicBezTo>
                  <a:pt x="8663" y="7400"/>
                  <a:pt x="8863" y="7263"/>
                  <a:pt x="9088" y="7345"/>
                </a:cubicBezTo>
                <a:cubicBezTo>
                  <a:pt x="10375" y="7742"/>
                  <a:pt x="11200" y="8352"/>
                  <a:pt x="11200" y="9038"/>
                </a:cubicBezTo>
                <a:cubicBezTo>
                  <a:pt x="11200" y="10232"/>
                  <a:pt x="8693" y="11200"/>
                  <a:pt x="5600" y="11200"/>
                </a:cubicBezTo>
                <a:cubicBezTo>
                  <a:pt x="2507" y="11200"/>
                  <a:pt x="0" y="10232"/>
                  <a:pt x="0" y="9038"/>
                </a:cubicBezTo>
                <a:cubicBezTo>
                  <a:pt x="0" y="8350"/>
                  <a:pt x="830" y="7738"/>
                  <a:pt x="2125" y="7342"/>
                </a:cubicBezTo>
                <a:close/>
                <a:moveTo>
                  <a:pt x="5606" y="9463"/>
                </a:moveTo>
                <a:cubicBezTo>
                  <a:pt x="4070" y="8009"/>
                  <a:pt x="3062" y="6993"/>
                  <a:pt x="2583" y="6412"/>
                </a:cubicBezTo>
                <a:cubicBezTo>
                  <a:pt x="2024" y="5735"/>
                  <a:pt x="1688" y="4866"/>
                  <a:pt x="1688" y="3919"/>
                </a:cubicBezTo>
                <a:cubicBezTo>
                  <a:pt x="1688" y="1754"/>
                  <a:pt x="3442" y="0"/>
                  <a:pt x="5606" y="0"/>
                </a:cubicBezTo>
                <a:cubicBezTo>
                  <a:pt x="7771" y="0"/>
                  <a:pt x="9525" y="1754"/>
                  <a:pt x="9525" y="3919"/>
                </a:cubicBezTo>
                <a:cubicBezTo>
                  <a:pt x="9525" y="4867"/>
                  <a:pt x="9188" y="5736"/>
                  <a:pt x="8628" y="6414"/>
                </a:cubicBezTo>
                <a:cubicBezTo>
                  <a:pt x="8149" y="6994"/>
                  <a:pt x="7142" y="8010"/>
                  <a:pt x="5606" y="9463"/>
                </a:cubicBezTo>
                <a:close/>
                <a:moveTo>
                  <a:pt x="5606" y="8288"/>
                </a:moveTo>
                <a:cubicBezTo>
                  <a:pt x="6627" y="7338"/>
                  <a:pt x="7261" y="6705"/>
                  <a:pt x="7508" y="6391"/>
                </a:cubicBezTo>
                <a:cubicBezTo>
                  <a:pt x="8112" y="5623"/>
                  <a:pt x="8725" y="4925"/>
                  <a:pt x="8725" y="3919"/>
                </a:cubicBezTo>
                <a:cubicBezTo>
                  <a:pt x="8725" y="2196"/>
                  <a:pt x="7329" y="800"/>
                  <a:pt x="5606" y="800"/>
                </a:cubicBezTo>
                <a:cubicBezTo>
                  <a:pt x="3884" y="800"/>
                  <a:pt x="2488" y="2196"/>
                  <a:pt x="2488" y="3919"/>
                </a:cubicBezTo>
                <a:cubicBezTo>
                  <a:pt x="2488" y="4922"/>
                  <a:pt x="3091" y="5625"/>
                  <a:pt x="3697" y="6385"/>
                </a:cubicBezTo>
                <a:cubicBezTo>
                  <a:pt x="4024" y="6795"/>
                  <a:pt x="4660" y="7429"/>
                  <a:pt x="5606" y="8288"/>
                </a:cubicBezTo>
                <a:close/>
                <a:moveTo>
                  <a:pt x="5600" y="6213"/>
                </a:moveTo>
                <a:cubicBezTo>
                  <a:pt x="4330" y="6213"/>
                  <a:pt x="3300" y="5183"/>
                  <a:pt x="3300" y="3913"/>
                </a:cubicBezTo>
                <a:cubicBezTo>
                  <a:pt x="3300" y="2642"/>
                  <a:pt x="4330" y="1613"/>
                  <a:pt x="5600" y="1613"/>
                </a:cubicBezTo>
                <a:cubicBezTo>
                  <a:pt x="6870" y="1613"/>
                  <a:pt x="7900" y="2642"/>
                  <a:pt x="7900" y="3913"/>
                </a:cubicBezTo>
                <a:cubicBezTo>
                  <a:pt x="7900" y="5183"/>
                  <a:pt x="6870" y="6213"/>
                  <a:pt x="5600" y="6213"/>
                </a:cubicBezTo>
                <a:close/>
                <a:moveTo>
                  <a:pt x="5600" y="5413"/>
                </a:moveTo>
                <a:cubicBezTo>
                  <a:pt x="6428" y="5413"/>
                  <a:pt x="7100" y="4741"/>
                  <a:pt x="7100" y="3913"/>
                </a:cubicBezTo>
                <a:cubicBezTo>
                  <a:pt x="7100" y="3084"/>
                  <a:pt x="6428" y="2413"/>
                  <a:pt x="5600" y="2413"/>
                </a:cubicBezTo>
                <a:cubicBezTo>
                  <a:pt x="4772" y="2413"/>
                  <a:pt x="4100" y="3084"/>
                  <a:pt x="4100" y="3913"/>
                </a:cubicBezTo>
                <a:cubicBezTo>
                  <a:pt x="4100" y="4741"/>
                  <a:pt x="4772" y="5413"/>
                  <a:pt x="5600" y="54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7D823E-A33B-4042-9AE6-269FCA969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2321" y="-515366"/>
            <a:ext cx="17840634" cy="1733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99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BE2B37E-CE42-4090-A7E9-4984F5A67485}"/>
              </a:ext>
            </a:extLst>
          </p:cNvPr>
          <p:cNvGrpSpPr/>
          <p:nvPr/>
        </p:nvGrpSpPr>
        <p:grpSpPr>
          <a:xfrm>
            <a:off x="-789664" y="76201"/>
            <a:ext cx="13771329" cy="6685279"/>
            <a:chOff x="-1455420" y="-7230"/>
            <a:chExt cx="15560040" cy="6982460"/>
          </a:xfrm>
          <a:solidFill>
            <a:srgbClr val="F6F9FE">
              <a:alpha val="85000"/>
            </a:srgbClr>
          </a:solidFill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2537840-751A-4AB8-A16E-CDDE4C92B152}"/>
                </a:ext>
              </a:extLst>
            </p:cNvPr>
            <p:cNvSpPr/>
            <p:nvPr/>
          </p:nvSpPr>
          <p:spPr>
            <a:xfrm>
              <a:off x="-66294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D4B9978-CA06-4604-8C62-7F8F998A2622}"/>
                </a:ext>
              </a:extLst>
            </p:cNvPr>
            <p:cNvSpPr/>
            <p:nvPr/>
          </p:nvSpPr>
          <p:spPr>
            <a:xfrm>
              <a:off x="83058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9220F6-CE75-44DB-9BC5-AD2DE71F4FD3}"/>
                </a:ext>
              </a:extLst>
            </p:cNvPr>
            <p:cNvSpPr/>
            <p:nvPr/>
          </p:nvSpPr>
          <p:spPr>
            <a:xfrm>
              <a:off x="232410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F5E1A71-9B75-4CB6-ACE5-0F94DDFF6D02}"/>
                </a:ext>
              </a:extLst>
            </p:cNvPr>
            <p:cNvSpPr/>
            <p:nvPr/>
          </p:nvSpPr>
          <p:spPr>
            <a:xfrm>
              <a:off x="381762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1BE43F9-16C1-42F7-ADC8-F6D2362FB7B2}"/>
                </a:ext>
              </a:extLst>
            </p:cNvPr>
            <p:cNvSpPr/>
            <p:nvPr/>
          </p:nvSpPr>
          <p:spPr>
            <a:xfrm>
              <a:off x="531114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35008A7-6007-49FA-A4D0-32F73B69D58A}"/>
                </a:ext>
              </a:extLst>
            </p:cNvPr>
            <p:cNvSpPr/>
            <p:nvPr/>
          </p:nvSpPr>
          <p:spPr>
            <a:xfrm>
              <a:off x="680466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CC3C6E4-175B-4E19-BA49-493B2385DF70}"/>
                </a:ext>
              </a:extLst>
            </p:cNvPr>
            <p:cNvSpPr/>
            <p:nvPr/>
          </p:nvSpPr>
          <p:spPr>
            <a:xfrm>
              <a:off x="829818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0ADD219-A027-4420-925A-B8BEF918A9C8}"/>
                </a:ext>
              </a:extLst>
            </p:cNvPr>
            <p:cNvSpPr/>
            <p:nvPr/>
          </p:nvSpPr>
          <p:spPr>
            <a:xfrm>
              <a:off x="979170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A25D68-BE0A-4B0F-AD1E-E4A3BEE69A42}"/>
                </a:ext>
              </a:extLst>
            </p:cNvPr>
            <p:cNvSpPr/>
            <p:nvPr/>
          </p:nvSpPr>
          <p:spPr>
            <a:xfrm>
              <a:off x="1128522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081C991-EA05-489D-93C6-1DB9043EFECC}"/>
                </a:ext>
              </a:extLst>
            </p:cNvPr>
            <p:cNvSpPr/>
            <p:nvPr/>
          </p:nvSpPr>
          <p:spPr>
            <a:xfrm>
              <a:off x="1277874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9389303-9A2E-45C8-B1B8-D9832E83BC68}"/>
                </a:ext>
              </a:extLst>
            </p:cNvPr>
            <p:cNvSpPr/>
            <p:nvPr/>
          </p:nvSpPr>
          <p:spPr>
            <a:xfrm>
              <a:off x="-145542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6365BCB-F62C-4335-AAA7-E530CD932368}"/>
                </a:ext>
              </a:extLst>
            </p:cNvPr>
            <p:cNvSpPr/>
            <p:nvPr/>
          </p:nvSpPr>
          <p:spPr>
            <a:xfrm>
              <a:off x="3810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5E32D36-F446-4679-9DD9-0E51177E8EAE}"/>
                </a:ext>
              </a:extLst>
            </p:cNvPr>
            <p:cNvSpPr/>
            <p:nvPr/>
          </p:nvSpPr>
          <p:spPr>
            <a:xfrm>
              <a:off x="153162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B9672C0-3A12-4BAC-B744-BBBEB6A744F6}"/>
                </a:ext>
              </a:extLst>
            </p:cNvPr>
            <p:cNvSpPr/>
            <p:nvPr/>
          </p:nvSpPr>
          <p:spPr>
            <a:xfrm>
              <a:off x="302514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ED7D297-7430-41E0-9ECB-FF94B0EE5144}"/>
                </a:ext>
              </a:extLst>
            </p:cNvPr>
            <p:cNvSpPr/>
            <p:nvPr/>
          </p:nvSpPr>
          <p:spPr>
            <a:xfrm>
              <a:off x="451866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7D08A11-A0A1-478C-BBD8-3C0ECFE37CBD}"/>
                </a:ext>
              </a:extLst>
            </p:cNvPr>
            <p:cNvSpPr/>
            <p:nvPr/>
          </p:nvSpPr>
          <p:spPr>
            <a:xfrm>
              <a:off x="601218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F2C28EA-2962-4833-9625-0AAC06F074A5}"/>
                </a:ext>
              </a:extLst>
            </p:cNvPr>
            <p:cNvSpPr/>
            <p:nvPr/>
          </p:nvSpPr>
          <p:spPr>
            <a:xfrm>
              <a:off x="750570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5DFA4DD-89F2-4434-8236-28F6416B8E56}"/>
                </a:ext>
              </a:extLst>
            </p:cNvPr>
            <p:cNvSpPr/>
            <p:nvPr/>
          </p:nvSpPr>
          <p:spPr>
            <a:xfrm>
              <a:off x="899922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7BE73E5-0818-487A-875A-63ED86C334AE}"/>
                </a:ext>
              </a:extLst>
            </p:cNvPr>
            <p:cNvSpPr/>
            <p:nvPr/>
          </p:nvSpPr>
          <p:spPr>
            <a:xfrm>
              <a:off x="1049274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7C96FF5-39E3-4405-B851-768E91385B20}"/>
                </a:ext>
              </a:extLst>
            </p:cNvPr>
            <p:cNvSpPr/>
            <p:nvPr/>
          </p:nvSpPr>
          <p:spPr>
            <a:xfrm>
              <a:off x="1198626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21F1CA4-922E-4272-838C-73E421F90030}"/>
                </a:ext>
              </a:extLst>
            </p:cNvPr>
            <p:cNvSpPr/>
            <p:nvPr/>
          </p:nvSpPr>
          <p:spPr>
            <a:xfrm>
              <a:off x="-66294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DF9B2B2-55A5-4049-A958-C1054B1B25F0}"/>
                </a:ext>
              </a:extLst>
            </p:cNvPr>
            <p:cNvSpPr/>
            <p:nvPr/>
          </p:nvSpPr>
          <p:spPr>
            <a:xfrm>
              <a:off x="83058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15AF834-FF44-4CA5-95B0-59C95AB700A0}"/>
                </a:ext>
              </a:extLst>
            </p:cNvPr>
            <p:cNvSpPr/>
            <p:nvPr/>
          </p:nvSpPr>
          <p:spPr>
            <a:xfrm>
              <a:off x="232410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327B56B-2E14-4134-BE4B-5AD77D2305E3}"/>
                </a:ext>
              </a:extLst>
            </p:cNvPr>
            <p:cNvSpPr/>
            <p:nvPr/>
          </p:nvSpPr>
          <p:spPr>
            <a:xfrm>
              <a:off x="381762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10A4F2D-A58D-44F4-B2E6-55C40BFC309C}"/>
                </a:ext>
              </a:extLst>
            </p:cNvPr>
            <p:cNvSpPr/>
            <p:nvPr/>
          </p:nvSpPr>
          <p:spPr>
            <a:xfrm>
              <a:off x="531114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30338BE-7F8E-44DB-A720-1DAEA86C5D9B}"/>
                </a:ext>
              </a:extLst>
            </p:cNvPr>
            <p:cNvSpPr/>
            <p:nvPr/>
          </p:nvSpPr>
          <p:spPr>
            <a:xfrm>
              <a:off x="680466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C9DE9FF-6ECC-4F25-A0CB-70C6D5951FCE}"/>
                </a:ext>
              </a:extLst>
            </p:cNvPr>
            <p:cNvSpPr/>
            <p:nvPr/>
          </p:nvSpPr>
          <p:spPr>
            <a:xfrm>
              <a:off x="829818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42DBECF-02F5-4B18-A868-BA129C921A97}"/>
                </a:ext>
              </a:extLst>
            </p:cNvPr>
            <p:cNvSpPr/>
            <p:nvPr/>
          </p:nvSpPr>
          <p:spPr>
            <a:xfrm>
              <a:off x="979170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E8C4FC0-7376-4C11-B848-CF8F0492F5CF}"/>
                </a:ext>
              </a:extLst>
            </p:cNvPr>
            <p:cNvSpPr/>
            <p:nvPr/>
          </p:nvSpPr>
          <p:spPr>
            <a:xfrm>
              <a:off x="1128522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ACD82AB-A718-4499-A679-9ED3749239A2}"/>
                </a:ext>
              </a:extLst>
            </p:cNvPr>
            <p:cNvSpPr/>
            <p:nvPr/>
          </p:nvSpPr>
          <p:spPr>
            <a:xfrm>
              <a:off x="1277874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0B0EEB1-C426-4449-9279-6BC8C1F70325}"/>
                </a:ext>
              </a:extLst>
            </p:cNvPr>
            <p:cNvSpPr/>
            <p:nvPr/>
          </p:nvSpPr>
          <p:spPr>
            <a:xfrm>
              <a:off x="-145542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C0B4289-1912-4FF7-B50F-0C8E9ACDA8CA}"/>
                </a:ext>
              </a:extLst>
            </p:cNvPr>
            <p:cNvSpPr/>
            <p:nvPr/>
          </p:nvSpPr>
          <p:spPr>
            <a:xfrm>
              <a:off x="3810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777D8B5-634D-47D9-BB24-713AEB61CFA8}"/>
                </a:ext>
              </a:extLst>
            </p:cNvPr>
            <p:cNvSpPr/>
            <p:nvPr/>
          </p:nvSpPr>
          <p:spPr>
            <a:xfrm>
              <a:off x="153162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E1B8F29-A78C-4FE8-BDB1-8065142DCD28}"/>
                </a:ext>
              </a:extLst>
            </p:cNvPr>
            <p:cNvSpPr/>
            <p:nvPr/>
          </p:nvSpPr>
          <p:spPr>
            <a:xfrm>
              <a:off x="302514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37B36D6-2374-4B19-9987-C40EBCF69621}"/>
                </a:ext>
              </a:extLst>
            </p:cNvPr>
            <p:cNvSpPr/>
            <p:nvPr/>
          </p:nvSpPr>
          <p:spPr>
            <a:xfrm>
              <a:off x="451866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FF2F742-8B17-4C99-96EB-94BA931BA1B6}"/>
                </a:ext>
              </a:extLst>
            </p:cNvPr>
            <p:cNvSpPr/>
            <p:nvPr/>
          </p:nvSpPr>
          <p:spPr>
            <a:xfrm>
              <a:off x="601218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B835109-653A-4490-A8A0-85A90C28BD13}"/>
                </a:ext>
              </a:extLst>
            </p:cNvPr>
            <p:cNvSpPr/>
            <p:nvPr/>
          </p:nvSpPr>
          <p:spPr>
            <a:xfrm>
              <a:off x="750570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AFCF741-B11E-4B11-9DE6-E0D6DB38C573}"/>
                </a:ext>
              </a:extLst>
            </p:cNvPr>
            <p:cNvSpPr/>
            <p:nvPr/>
          </p:nvSpPr>
          <p:spPr>
            <a:xfrm>
              <a:off x="899922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7C52FC1-5E5C-459C-A663-EE1AD5257F00}"/>
                </a:ext>
              </a:extLst>
            </p:cNvPr>
            <p:cNvSpPr/>
            <p:nvPr/>
          </p:nvSpPr>
          <p:spPr>
            <a:xfrm>
              <a:off x="1049274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6693E28-247A-43C6-8BDC-1F277112D185}"/>
                </a:ext>
              </a:extLst>
            </p:cNvPr>
            <p:cNvSpPr/>
            <p:nvPr/>
          </p:nvSpPr>
          <p:spPr>
            <a:xfrm>
              <a:off x="1198626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5AE404E-446F-41A9-A847-13CE9E47E5AE}"/>
                </a:ext>
              </a:extLst>
            </p:cNvPr>
            <p:cNvSpPr/>
            <p:nvPr/>
          </p:nvSpPr>
          <p:spPr>
            <a:xfrm>
              <a:off x="-66294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C4DEC09-492A-4E7F-879C-4F5EB69B38FA}"/>
                </a:ext>
              </a:extLst>
            </p:cNvPr>
            <p:cNvSpPr/>
            <p:nvPr/>
          </p:nvSpPr>
          <p:spPr>
            <a:xfrm>
              <a:off x="83058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613FA3F-A5A0-4F8F-B0E6-9EFFB43D4555}"/>
                </a:ext>
              </a:extLst>
            </p:cNvPr>
            <p:cNvSpPr/>
            <p:nvPr/>
          </p:nvSpPr>
          <p:spPr>
            <a:xfrm>
              <a:off x="232410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26B9306-E7CD-4644-AF0E-8B318EBF7BB7}"/>
                </a:ext>
              </a:extLst>
            </p:cNvPr>
            <p:cNvSpPr/>
            <p:nvPr/>
          </p:nvSpPr>
          <p:spPr>
            <a:xfrm>
              <a:off x="381762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7DE3B0C-0281-44FF-9365-194F3E57F03C}"/>
                </a:ext>
              </a:extLst>
            </p:cNvPr>
            <p:cNvSpPr/>
            <p:nvPr/>
          </p:nvSpPr>
          <p:spPr>
            <a:xfrm>
              <a:off x="531114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310DB61-4D8A-401A-AADF-D233C6640830}"/>
                </a:ext>
              </a:extLst>
            </p:cNvPr>
            <p:cNvSpPr/>
            <p:nvPr/>
          </p:nvSpPr>
          <p:spPr>
            <a:xfrm>
              <a:off x="680466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852976F-4E4D-4AA5-8512-546B3A138474}"/>
                </a:ext>
              </a:extLst>
            </p:cNvPr>
            <p:cNvSpPr/>
            <p:nvPr/>
          </p:nvSpPr>
          <p:spPr>
            <a:xfrm>
              <a:off x="829818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6E17452-5A3D-4DBF-88AD-560EBC0B0ABD}"/>
                </a:ext>
              </a:extLst>
            </p:cNvPr>
            <p:cNvSpPr/>
            <p:nvPr/>
          </p:nvSpPr>
          <p:spPr>
            <a:xfrm>
              <a:off x="979170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7810FE3B-AA8C-4A57-A76E-F16F8C0CA76D}"/>
                </a:ext>
              </a:extLst>
            </p:cNvPr>
            <p:cNvSpPr/>
            <p:nvPr/>
          </p:nvSpPr>
          <p:spPr>
            <a:xfrm>
              <a:off x="1128522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A2C22757-5DC1-4227-A2C0-A00851EBA91C}"/>
                </a:ext>
              </a:extLst>
            </p:cNvPr>
            <p:cNvSpPr/>
            <p:nvPr/>
          </p:nvSpPr>
          <p:spPr>
            <a:xfrm>
              <a:off x="1277874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745BEBC-538D-4ED1-8B07-7E511E1D1A29}"/>
                </a:ext>
              </a:extLst>
            </p:cNvPr>
            <p:cNvSpPr/>
            <p:nvPr/>
          </p:nvSpPr>
          <p:spPr>
            <a:xfrm>
              <a:off x="-145542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56A90BD-3C8D-47ED-B349-1C4C6FF266FD}"/>
                </a:ext>
              </a:extLst>
            </p:cNvPr>
            <p:cNvSpPr/>
            <p:nvPr/>
          </p:nvSpPr>
          <p:spPr>
            <a:xfrm>
              <a:off x="3810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FF5324B4-6F58-470C-826D-CCD5ECA86ECB}"/>
                </a:ext>
              </a:extLst>
            </p:cNvPr>
            <p:cNvSpPr/>
            <p:nvPr/>
          </p:nvSpPr>
          <p:spPr>
            <a:xfrm>
              <a:off x="153162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17D094C-7770-4483-B741-10DE10244778}"/>
                </a:ext>
              </a:extLst>
            </p:cNvPr>
            <p:cNvSpPr/>
            <p:nvPr/>
          </p:nvSpPr>
          <p:spPr>
            <a:xfrm>
              <a:off x="302514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CD9B005-3CC6-4144-9D55-E7354AFF6B30}"/>
                </a:ext>
              </a:extLst>
            </p:cNvPr>
            <p:cNvSpPr/>
            <p:nvPr/>
          </p:nvSpPr>
          <p:spPr>
            <a:xfrm>
              <a:off x="451866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1E7C88B-7B02-4C93-85E1-AE76A0288A4D}"/>
                </a:ext>
              </a:extLst>
            </p:cNvPr>
            <p:cNvSpPr/>
            <p:nvPr/>
          </p:nvSpPr>
          <p:spPr>
            <a:xfrm>
              <a:off x="601218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A5EF1F4E-A604-4FF8-9EFB-CE0945D67C63}"/>
                </a:ext>
              </a:extLst>
            </p:cNvPr>
            <p:cNvSpPr/>
            <p:nvPr/>
          </p:nvSpPr>
          <p:spPr>
            <a:xfrm>
              <a:off x="750570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0FA1D9A9-1489-4EE2-9E72-E618A3E47B86}"/>
                </a:ext>
              </a:extLst>
            </p:cNvPr>
            <p:cNvSpPr/>
            <p:nvPr/>
          </p:nvSpPr>
          <p:spPr>
            <a:xfrm>
              <a:off x="899922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5C5A20-C02D-4DD0-A320-EEAFA78F5B1D}"/>
                </a:ext>
              </a:extLst>
            </p:cNvPr>
            <p:cNvSpPr/>
            <p:nvPr/>
          </p:nvSpPr>
          <p:spPr>
            <a:xfrm>
              <a:off x="1049274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205F0976-AA59-41BF-B704-71900A2DAF6F}"/>
                </a:ext>
              </a:extLst>
            </p:cNvPr>
            <p:cNvSpPr/>
            <p:nvPr/>
          </p:nvSpPr>
          <p:spPr>
            <a:xfrm>
              <a:off x="1198626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E612729-CA78-4E45-A7CE-717D2A9CCC45}"/>
                </a:ext>
              </a:extLst>
            </p:cNvPr>
            <p:cNvSpPr/>
            <p:nvPr/>
          </p:nvSpPr>
          <p:spPr>
            <a:xfrm>
              <a:off x="-66294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8026736-14F9-43C1-AEFB-8BF65A171357}"/>
                </a:ext>
              </a:extLst>
            </p:cNvPr>
            <p:cNvSpPr/>
            <p:nvPr/>
          </p:nvSpPr>
          <p:spPr>
            <a:xfrm>
              <a:off x="83058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9B96975-927B-4A85-BA08-F53949C5EDF5}"/>
                </a:ext>
              </a:extLst>
            </p:cNvPr>
            <p:cNvSpPr/>
            <p:nvPr/>
          </p:nvSpPr>
          <p:spPr>
            <a:xfrm>
              <a:off x="232410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B5FB2AD-DB8C-4C32-A209-C7B7F02D9D8B}"/>
                </a:ext>
              </a:extLst>
            </p:cNvPr>
            <p:cNvSpPr/>
            <p:nvPr/>
          </p:nvSpPr>
          <p:spPr>
            <a:xfrm>
              <a:off x="381762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ADBEFDC-D02C-4EF6-A223-953EDE8BF075}"/>
                </a:ext>
              </a:extLst>
            </p:cNvPr>
            <p:cNvSpPr/>
            <p:nvPr/>
          </p:nvSpPr>
          <p:spPr>
            <a:xfrm>
              <a:off x="531114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3EAFD253-7175-4FA1-92AB-0CAB7FA9C202}"/>
                </a:ext>
              </a:extLst>
            </p:cNvPr>
            <p:cNvSpPr/>
            <p:nvPr/>
          </p:nvSpPr>
          <p:spPr>
            <a:xfrm>
              <a:off x="680466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D2855F4-E1A1-43F0-A900-2C6E0034CC18}"/>
                </a:ext>
              </a:extLst>
            </p:cNvPr>
            <p:cNvSpPr/>
            <p:nvPr/>
          </p:nvSpPr>
          <p:spPr>
            <a:xfrm>
              <a:off x="829818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647815B-54C4-4F27-8FCA-3D3DD6738849}"/>
                </a:ext>
              </a:extLst>
            </p:cNvPr>
            <p:cNvSpPr/>
            <p:nvPr/>
          </p:nvSpPr>
          <p:spPr>
            <a:xfrm>
              <a:off x="979170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AA10066A-685E-494F-A36F-036C8E5571A0}"/>
                </a:ext>
              </a:extLst>
            </p:cNvPr>
            <p:cNvSpPr/>
            <p:nvPr/>
          </p:nvSpPr>
          <p:spPr>
            <a:xfrm>
              <a:off x="1128522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087530B-D963-4F09-861F-2A2D99564798}"/>
                </a:ext>
              </a:extLst>
            </p:cNvPr>
            <p:cNvSpPr/>
            <p:nvPr/>
          </p:nvSpPr>
          <p:spPr>
            <a:xfrm>
              <a:off x="1277874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61D3882E-07AA-4C8E-80C2-5FC75AB7011A}"/>
                </a:ext>
              </a:extLst>
            </p:cNvPr>
            <p:cNvSpPr/>
            <p:nvPr/>
          </p:nvSpPr>
          <p:spPr>
            <a:xfrm>
              <a:off x="-145542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4C80101-CBE1-4495-97A3-3863B0205BF7}"/>
                </a:ext>
              </a:extLst>
            </p:cNvPr>
            <p:cNvSpPr/>
            <p:nvPr/>
          </p:nvSpPr>
          <p:spPr>
            <a:xfrm>
              <a:off x="3810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AA52FD4-9ABB-4E1D-8A07-D26D90BE9CE5}"/>
                </a:ext>
              </a:extLst>
            </p:cNvPr>
            <p:cNvSpPr/>
            <p:nvPr/>
          </p:nvSpPr>
          <p:spPr>
            <a:xfrm>
              <a:off x="153162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93B6B7C-D96D-4396-8637-F4AE6E5F5BE1}"/>
                </a:ext>
              </a:extLst>
            </p:cNvPr>
            <p:cNvSpPr/>
            <p:nvPr/>
          </p:nvSpPr>
          <p:spPr>
            <a:xfrm>
              <a:off x="302514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7BF9D0D7-8A5F-49C5-B089-8A541CC4602D}"/>
                </a:ext>
              </a:extLst>
            </p:cNvPr>
            <p:cNvSpPr/>
            <p:nvPr/>
          </p:nvSpPr>
          <p:spPr>
            <a:xfrm>
              <a:off x="451866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F7CBA9AF-70D5-4AB8-9CCC-D380E0339ED9}"/>
                </a:ext>
              </a:extLst>
            </p:cNvPr>
            <p:cNvSpPr/>
            <p:nvPr/>
          </p:nvSpPr>
          <p:spPr>
            <a:xfrm>
              <a:off x="601218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95F56813-0542-4651-A367-64A71D4B02C2}"/>
                </a:ext>
              </a:extLst>
            </p:cNvPr>
            <p:cNvSpPr/>
            <p:nvPr/>
          </p:nvSpPr>
          <p:spPr>
            <a:xfrm>
              <a:off x="750570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CDB383F-F38F-467D-962B-2BAD7DD2DFAA}"/>
                </a:ext>
              </a:extLst>
            </p:cNvPr>
            <p:cNvSpPr/>
            <p:nvPr/>
          </p:nvSpPr>
          <p:spPr>
            <a:xfrm>
              <a:off x="899922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5ABABBFF-7E59-4C43-B896-97722CDF93C0}"/>
                </a:ext>
              </a:extLst>
            </p:cNvPr>
            <p:cNvSpPr/>
            <p:nvPr/>
          </p:nvSpPr>
          <p:spPr>
            <a:xfrm>
              <a:off x="1049274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595125A5-BD82-43D9-B907-8A293FA6134B}"/>
                </a:ext>
              </a:extLst>
            </p:cNvPr>
            <p:cNvSpPr/>
            <p:nvPr/>
          </p:nvSpPr>
          <p:spPr>
            <a:xfrm>
              <a:off x="1198626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81" name="椭圆 280">
            <a:extLst>
              <a:ext uri="{FF2B5EF4-FFF2-40B4-BE49-F238E27FC236}">
                <a16:creationId xmlns:a16="http://schemas.microsoft.com/office/drawing/2014/main" id="{D8192509-2E45-495E-B4AF-72214CBDE723}"/>
              </a:ext>
            </a:extLst>
          </p:cNvPr>
          <p:cNvSpPr/>
          <p:nvPr/>
        </p:nvSpPr>
        <p:spPr>
          <a:xfrm>
            <a:off x="-3048055" y="-125047"/>
            <a:ext cx="14108144" cy="9868125"/>
          </a:xfrm>
          <a:prstGeom prst="ellipse">
            <a:avLst/>
          </a:prstGeom>
          <a:solidFill>
            <a:srgbClr val="F6F9FE">
              <a:alpha val="79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57280581-BC2B-4E5E-8373-9A24599B5BA8}"/>
              </a:ext>
            </a:extLst>
          </p:cNvPr>
          <p:cNvGrpSpPr/>
          <p:nvPr/>
        </p:nvGrpSpPr>
        <p:grpSpPr>
          <a:xfrm>
            <a:off x="4683144" y="-517736"/>
            <a:ext cx="4617937" cy="13138206"/>
            <a:chOff x="-1671757" y="-2024349"/>
            <a:chExt cx="4617937" cy="13138206"/>
          </a:xfrm>
        </p:grpSpPr>
        <p:sp>
          <p:nvSpPr>
            <p:cNvPr id="273" name="矩形: 圆角 272">
              <a:extLst>
                <a:ext uri="{FF2B5EF4-FFF2-40B4-BE49-F238E27FC236}">
                  <a16:creationId xmlns:a16="http://schemas.microsoft.com/office/drawing/2014/main" id="{1EE56945-39A1-4484-8B74-776D4F505D26}"/>
                </a:ext>
              </a:extLst>
            </p:cNvPr>
            <p:cNvSpPr/>
            <p:nvPr/>
          </p:nvSpPr>
          <p:spPr>
            <a:xfrm rot="7816528">
              <a:off x="-4778464" y="2889084"/>
              <a:ext cx="7611982" cy="139856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9000">
                  <a:srgbClr val="76CEFA">
                    <a:alpha val="30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19100" sx="102000" sy="102000" algn="ctr" rotWithShape="0">
                <a:srgbClr val="4EC1F9">
                  <a:alpha val="6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4" name="矩形: 圆角 273">
              <a:extLst>
                <a:ext uri="{FF2B5EF4-FFF2-40B4-BE49-F238E27FC236}">
                  <a16:creationId xmlns:a16="http://schemas.microsoft.com/office/drawing/2014/main" id="{31AD731A-1235-4EAF-86A9-5BD8199BB112}"/>
                </a:ext>
              </a:extLst>
            </p:cNvPr>
            <p:cNvSpPr/>
            <p:nvPr/>
          </p:nvSpPr>
          <p:spPr>
            <a:xfrm rot="7816528">
              <a:off x="-5862650" y="3001894"/>
              <a:ext cx="12246622" cy="219413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9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241300" algn="ctr" rotWithShape="0">
                <a:srgbClr val="1E4570">
                  <a:alpha val="2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5" name="矩形: 圆角 274">
              <a:extLst>
                <a:ext uri="{FF2B5EF4-FFF2-40B4-BE49-F238E27FC236}">
                  <a16:creationId xmlns:a16="http://schemas.microsoft.com/office/drawing/2014/main" id="{7E4CD2CB-9C28-46DC-B796-BD8FA65AE773}"/>
                </a:ext>
              </a:extLst>
            </p:cNvPr>
            <p:cNvSpPr/>
            <p:nvPr/>
          </p:nvSpPr>
          <p:spPr>
            <a:xfrm rot="7816528">
              <a:off x="-3554383" y="4279698"/>
              <a:ext cx="10028327" cy="297279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9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63600" dir="5400000" sx="104000" sy="104000" algn="ctr" rotWithShape="0">
                <a:srgbClr val="1E4570">
                  <a:alpha val="2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6" name="矩形: 圆角 275">
              <a:extLst>
                <a:ext uri="{FF2B5EF4-FFF2-40B4-BE49-F238E27FC236}">
                  <a16:creationId xmlns:a16="http://schemas.microsoft.com/office/drawing/2014/main" id="{A323BE30-6401-4A56-AF37-9954D6F601AC}"/>
                </a:ext>
              </a:extLst>
            </p:cNvPr>
            <p:cNvSpPr/>
            <p:nvPr/>
          </p:nvSpPr>
          <p:spPr>
            <a:xfrm rot="7816528">
              <a:off x="-2585081" y="6149608"/>
              <a:ext cx="8354666" cy="108118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9000">
                  <a:srgbClr val="76CEFA">
                    <a:alpha val="30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19100" sx="102000" sy="102000" algn="ctr" rotWithShape="0">
                <a:srgbClr val="4EC1F9">
                  <a:alpha val="6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7" name="矩形: 圆角 276">
              <a:extLst>
                <a:ext uri="{FF2B5EF4-FFF2-40B4-BE49-F238E27FC236}">
                  <a16:creationId xmlns:a16="http://schemas.microsoft.com/office/drawing/2014/main" id="{BE482363-A449-4179-B332-9DC1E25827D2}"/>
                </a:ext>
              </a:extLst>
            </p:cNvPr>
            <p:cNvSpPr/>
            <p:nvPr/>
          </p:nvSpPr>
          <p:spPr>
            <a:xfrm rot="7816528">
              <a:off x="-4204799" y="5266801"/>
              <a:ext cx="7344437" cy="169445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9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241300" algn="ctr" rotWithShape="0">
                <a:srgbClr val="1E4570">
                  <a:alpha val="2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8" name="矩形: 圆角 277">
              <a:extLst>
                <a:ext uri="{FF2B5EF4-FFF2-40B4-BE49-F238E27FC236}">
                  <a16:creationId xmlns:a16="http://schemas.microsoft.com/office/drawing/2014/main" id="{4635AC1F-3232-4C69-81D4-1A8817E59DEB}"/>
                </a:ext>
              </a:extLst>
            </p:cNvPr>
            <p:cNvSpPr/>
            <p:nvPr/>
          </p:nvSpPr>
          <p:spPr>
            <a:xfrm rot="7816528">
              <a:off x="-2967534" y="6254272"/>
              <a:ext cx="5379762" cy="4090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rgbClr val="80E4AD">
                    <a:alpha val="24706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19100" sx="102000" sy="102000" algn="ctr" rotWithShape="0">
                <a:srgbClr val="5FDAA7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9" name="矩形: 圆角 278">
              <a:extLst>
                <a:ext uri="{FF2B5EF4-FFF2-40B4-BE49-F238E27FC236}">
                  <a16:creationId xmlns:a16="http://schemas.microsoft.com/office/drawing/2014/main" id="{9D9BA3AB-0DD0-49A4-BB6B-2B0AB03D51F4}"/>
                </a:ext>
              </a:extLst>
            </p:cNvPr>
            <p:cNvSpPr/>
            <p:nvPr/>
          </p:nvSpPr>
          <p:spPr>
            <a:xfrm rot="7816528">
              <a:off x="90738" y="7563162"/>
              <a:ext cx="5059304" cy="40867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rgbClr val="80E4AD">
                    <a:alpha val="24706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19100" sx="102000" sy="102000" algn="ctr" rotWithShape="0">
                <a:srgbClr val="5FDAA7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80" name="矩形: 圆角 279">
              <a:extLst>
                <a:ext uri="{FF2B5EF4-FFF2-40B4-BE49-F238E27FC236}">
                  <a16:creationId xmlns:a16="http://schemas.microsoft.com/office/drawing/2014/main" id="{A52E0FD2-B595-49AA-952F-AFCA28DD8615}"/>
                </a:ext>
              </a:extLst>
            </p:cNvPr>
            <p:cNvSpPr/>
            <p:nvPr/>
          </p:nvSpPr>
          <p:spPr>
            <a:xfrm rot="7816528">
              <a:off x="-1650598" y="6866638"/>
              <a:ext cx="7344437" cy="11500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9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19100" algn="ctr" rotWithShape="0">
                <a:srgbClr val="1E4570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91" name="文本框 290">
            <a:extLst>
              <a:ext uri="{FF2B5EF4-FFF2-40B4-BE49-F238E27FC236}">
                <a16:creationId xmlns:a16="http://schemas.microsoft.com/office/drawing/2014/main" id="{CBF8BDBD-C318-44EA-8DEA-50101384F648}"/>
              </a:ext>
            </a:extLst>
          </p:cNvPr>
          <p:cNvSpPr txBox="1"/>
          <p:nvPr/>
        </p:nvSpPr>
        <p:spPr>
          <a:xfrm>
            <a:off x="815784" y="1170086"/>
            <a:ext cx="12516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chemeClr val="accent3"/>
                </a:solidFill>
                <a:effectLst>
                  <a:outerShdw blurRad="266700" algn="ctr" rotWithShape="0">
                    <a:srgbClr val="406DF5">
                      <a:alpha val="25000"/>
                    </a:srgbClr>
                  </a:outerShdw>
                </a:effectLst>
                <a:latin typeface="+mj-ea"/>
                <a:ea typeface="+mj-ea"/>
              </a:rPr>
              <a:t>目录</a:t>
            </a:r>
          </a:p>
        </p:txBody>
      </p:sp>
      <p:sp>
        <p:nvSpPr>
          <p:cNvPr id="292" name="文本框 291">
            <a:extLst>
              <a:ext uri="{FF2B5EF4-FFF2-40B4-BE49-F238E27FC236}">
                <a16:creationId xmlns:a16="http://schemas.microsoft.com/office/drawing/2014/main" id="{E8E7F8B6-A79E-4845-881B-9F7541E65003}"/>
              </a:ext>
            </a:extLst>
          </p:cNvPr>
          <p:cNvSpPr txBox="1"/>
          <p:nvPr/>
        </p:nvSpPr>
        <p:spPr>
          <a:xfrm>
            <a:off x="2322446" y="1453535"/>
            <a:ext cx="2013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gradFill flip="none" rotWithShape="1">
                  <a:gsLst>
                    <a:gs pos="0">
                      <a:srgbClr val="075FC5"/>
                    </a:gs>
                    <a:gs pos="68000">
                      <a:srgbClr val="4198E1"/>
                    </a:gs>
                  </a:gsLst>
                  <a:lin ang="16200000" scaled="1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algn="l"/>
            <a:r>
              <a:rPr lang="en-US" altLang="zh-CN" sz="2000" dirty="0">
                <a:solidFill>
                  <a:schemeClr val="accent3"/>
                </a:solidFill>
                <a:effectLst>
                  <a:outerShdw blurRad="266700" algn="ctr" rotWithShape="0">
                    <a:srgbClr val="406DF5">
                      <a:alpha val="25000"/>
                    </a:srgbClr>
                  </a:outerShdw>
                </a:effectLst>
                <a:latin typeface="+mj-ea"/>
                <a:ea typeface="+mj-ea"/>
              </a:rPr>
              <a:t>CONTENTS</a:t>
            </a:r>
            <a:endParaRPr lang="zh-CN" altLang="en-US" sz="2000" dirty="0">
              <a:solidFill>
                <a:schemeClr val="accent3"/>
              </a:solidFill>
              <a:effectLst>
                <a:outerShdw blurRad="266700" algn="ctr" rotWithShape="0">
                  <a:srgbClr val="406DF5">
                    <a:alpha val="25000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36F13F20-0C1E-41C7-83AE-98C0E48021B7}"/>
              </a:ext>
            </a:extLst>
          </p:cNvPr>
          <p:cNvCxnSpPr>
            <a:cxnSpLocks/>
          </p:cNvCxnSpPr>
          <p:nvPr/>
        </p:nvCxnSpPr>
        <p:spPr>
          <a:xfrm flipV="1">
            <a:off x="2160595" y="1493943"/>
            <a:ext cx="93148" cy="250888"/>
          </a:xfrm>
          <a:prstGeom prst="line">
            <a:avLst/>
          </a:prstGeom>
          <a:ln w="15875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393892AB-0C3C-4284-9556-706B8CA0DA14}"/>
              </a:ext>
            </a:extLst>
          </p:cNvPr>
          <p:cNvGrpSpPr/>
          <p:nvPr/>
        </p:nvGrpSpPr>
        <p:grpSpPr>
          <a:xfrm>
            <a:off x="1224116" y="2455916"/>
            <a:ext cx="3144466" cy="629310"/>
            <a:chOff x="1224116" y="2040714"/>
            <a:chExt cx="3144466" cy="629310"/>
          </a:xfrm>
        </p:grpSpPr>
        <p:sp>
          <p:nvSpPr>
            <p:cNvPr id="293" name="文本框 292">
              <a:extLst>
                <a:ext uri="{FF2B5EF4-FFF2-40B4-BE49-F238E27FC236}">
                  <a16:creationId xmlns:a16="http://schemas.microsoft.com/office/drawing/2014/main" id="{468FC2F9-4846-43B1-8D65-0A276672F0A1}"/>
                </a:ext>
              </a:extLst>
            </p:cNvPr>
            <p:cNvSpPr txBox="1"/>
            <p:nvPr/>
          </p:nvSpPr>
          <p:spPr>
            <a:xfrm>
              <a:off x="1224116" y="2040714"/>
              <a:ext cx="621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Bahnschrift SemiBold"/>
                  <a:ea typeface="+mj-ea"/>
                  <a:cs typeface="+mn-cs"/>
                </a:rPr>
                <a:t>01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95" name="文本框 294">
              <a:extLst>
                <a:ext uri="{FF2B5EF4-FFF2-40B4-BE49-F238E27FC236}">
                  <a16:creationId xmlns:a16="http://schemas.microsoft.com/office/drawing/2014/main" id="{C86BC991-00AE-49ED-9652-23D8E8988EC8}"/>
                </a:ext>
              </a:extLst>
            </p:cNvPr>
            <p:cNvSpPr txBox="1"/>
            <p:nvPr/>
          </p:nvSpPr>
          <p:spPr>
            <a:xfrm>
              <a:off x="1238899" y="2423803"/>
              <a:ext cx="312968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lvl="0" algn="l">
                <a:defRPr/>
              </a:pPr>
              <a:r>
                <a:rPr lang="en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General introduction to video fingerprint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0" name="文本框 299">
              <a:extLst>
                <a:ext uri="{FF2B5EF4-FFF2-40B4-BE49-F238E27FC236}">
                  <a16:creationId xmlns:a16="http://schemas.microsoft.com/office/drawing/2014/main" id="{625C6E46-5584-4D0E-A7DF-F3ECCEA0A735}"/>
                </a:ext>
              </a:extLst>
            </p:cNvPr>
            <p:cNvSpPr txBox="1"/>
            <p:nvPr/>
          </p:nvSpPr>
          <p:spPr>
            <a:xfrm>
              <a:off x="1657879" y="2086165"/>
              <a:ext cx="24426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视频指纹总体介绍</a:t>
              </a: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9CD8556A-10D9-4317-B68A-7C4AB291D426}"/>
              </a:ext>
            </a:extLst>
          </p:cNvPr>
          <p:cNvGrpSpPr/>
          <p:nvPr/>
        </p:nvGrpSpPr>
        <p:grpSpPr>
          <a:xfrm>
            <a:off x="1216761" y="3465198"/>
            <a:ext cx="2965533" cy="629310"/>
            <a:chOff x="1224116" y="2907654"/>
            <a:chExt cx="2965533" cy="629310"/>
          </a:xfrm>
        </p:grpSpPr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50D30AAE-595C-4379-97AD-107ACAB81DB2}"/>
                </a:ext>
              </a:extLst>
            </p:cNvPr>
            <p:cNvSpPr txBox="1"/>
            <p:nvPr/>
          </p:nvSpPr>
          <p:spPr>
            <a:xfrm>
              <a:off x="1224116" y="2907654"/>
              <a:ext cx="621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Bahnschrift SemiBold"/>
                  <a:ea typeface="+mj-ea"/>
                  <a:cs typeface="+mn-cs"/>
                </a:rPr>
                <a:t>02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97" name="文本框 296">
              <a:extLst>
                <a:ext uri="{FF2B5EF4-FFF2-40B4-BE49-F238E27FC236}">
                  <a16:creationId xmlns:a16="http://schemas.microsoft.com/office/drawing/2014/main" id="{23E253F7-2CC1-47C5-B189-B04B1811F536}"/>
                </a:ext>
              </a:extLst>
            </p:cNvPr>
            <p:cNvSpPr txBox="1">
              <a:spLocks/>
            </p:cNvSpPr>
            <p:nvPr/>
          </p:nvSpPr>
          <p:spPr>
            <a:xfrm>
              <a:off x="1238898" y="3290743"/>
              <a:ext cx="295075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lvl="0" algn="l"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Overall process of fingerprint system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3" name="文本框 302">
              <a:extLst>
                <a:ext uri="{FF2B5EF4-FFF2-40B4-BE49-F238E27FC236}">
                  <a16:creationId xmlns:a16="http://schemas.microsoft.com/office/drawing/2014/main" id="{BAF55920-FDDB-4E90-A8CB-6BDF95EAD1A5}"/>
                </a:ext>
              </a:extLst>
            </p:cNvPr>
            <p:cNvSpPr txBox="1"/>
            <p:nvPr/>
          </p:nvSpPr>
          <p:spPr>
            <a:xfrm>
              <a:off x="1657880" y="2953105"/>
              <a:ext cx="2395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指纹系统整体流程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E999BAFD-447C-4DDA-A6D2-79F60E7B26E2}"/>
              </a:ext>
            </a:extLst>
          </p:cNvPr>
          <p:cNvGrpSpPr/>
          <p:nvPr/>
        </p:nvGrpSpPr>
        <p:grpSpPr>
          <a:xfrm>
            <a:off x="1231544" y="4524227"/>
            <a:ext cx="2914030" cy="629309"/>
            <a:chOff x="1224116" y="4128058"/>
            <a:chExt cx="2914030" cy="629309"/>
          </a:xfrm>
        </p:grpSpPr>
        <p:sp>
          <p:nvSpPr>
            <p:cNvPr id="304" name="文本框 303">
              <a:extLst>
                <a:ext uri="{FF2B5EF4-FFF2-40B4-BE49-F238E27FC236}">
                  <a16:creationId xmlns:a16="http://schemas.microsoft.com/office/drawing/2014/main" id="{F247FF7C-B518-4D07-ADC3-7E60E9075FCD}"/>
                </a:ext>
              </a:extLst>
            </p:cNvPr>
            <p:cNvSpPr txBox="1"/>
            <p:nvPr/>
          </p:nvSpPr>
          <p:spPr>
            <a:xfrm>
              <a:off x="1224116" y="4128058"/>
              <a:ext cx="621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Bahnschrift SemiBold"/>
                  <a:ea typeface="+mj-ea"/>
                  <a:cs typeface="+mn-cs"/>
                </a:rPr>
                <a:t>03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05" name="文本框 304">
              <a:extLst>
                <a:ext uri="{FF2B5EF4-FFF2-40B4-BE49-F238E27FC236}">
                  <a16:creationId xmlns:a16="http://schemas.microsoft.com/office/drawing/2014/main" id="{F754EF94-457B-4E6C-9DA6-4A2028D02190}"/>
                </a:ext>
              </a:extLst>
            </p:cNvPr>
            <p:cNvSpPr txBox="1"/>
            <p:nvPr/>
          </p:nvSpPr>
          <p:spPr>
            <a:xfrm>
              <a:off x="1238899" y="4511146"/>
              <a:ext cx="289924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lvl="0" algn="l"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Functions and processes of each module</a:t>
              </a:r>
            </a:p>
          </p:txBody>
        </p:sp>
        <p:sp>
          <p:nvSpPr>
            <p:cNvPr id="306" name="文本框 305">
              <a:extLst>
                <a:ext uri="{FF2B5EF4-FFF2-40B4-BE49-F238E27FC236}">
                  <a16:creationId xmlns:a16="http://schemas.microsoft.com/office/drawing/2014/main" id="{1C5CC0EB-D84D-485C-A890-9121CCC0636A}"/>
                </a:ext>
              </a:extLst>
            </p:cNvPr>
            <p:cNvSpPr txBox="1"/>
            <p:nvPr/>
          </p:nvSpPr>
          <p:spPr>
            <a:xfrm>
              <a:off x="1657879" y="4173509"/>
              <a:ext cx="2480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各模块作用与流程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62970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BE2B37E-CE42-4090-A7E9-4984F5A67485}"/>
              </a:ext>
            </a:extLst>
          </p:cNvPr>
          <p:cNvGrpSpPr/>
          <p:nvPr/>
        </p:nvGrpSpPr>
        <p:grpSpPr>
          <a:xfrm>
            <a:off x="-396240" y="0"/>
            <a:ext cx="12984480" cy="5826695"/>
            <a:chOff x="-1455420" y="-7230"/>
            <a:chExt cx="15560040" cy="6982460"/>
          </a:xfrm>
          <a:solidFill>
            <a:srgbClr val="F6F9FE">
              <a:alpha val="85000"/>
            </a:srgbClr>
          </a:solidFill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2537840-751A-4AB8-A16E-CDDE4C92B152}"/>
                </a:ext>
              </a:extLst>
            </p:cNvPr>
            <p:cNvSpPr/>
            <p:nvPr/>
          </p:nvSpPr>
          <p:spPr>
            <a:xfrm>
              <a:off x="-66294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D4B9978-CA06-4604-8C62-7F8F998A2622}"/>
                </a:ext>
              </a:extLst>
            </p:cNvPr>
            <p:cNvSpPr/>
            <p:nvPr/>
          </p:nvSpPr>
          <p:spPr>
            <a:xfrm>
              <a:off x="83058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9220F6-CE75-44DB-9BC5-AD2DE71F4FD3}"/>
                </a:ext>
              </a:extLst>
            </p:cNvPr>
            <p:cNvSpPr/>
            <p:nvPr/>
          </p:nvSpPr>
          <p:spPr>
            <a:xfrm>
              <a:off x="232410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F5E1A71-9B75-4CB6-ACE5-0F94DDFF6D02}"/>
                </a:ext>
              </a:extLst>
            </p:cNvPr>
            <p:cNvSpPr/>
            <p:nvPr/>
          </p:nvSpPr>
          <p:spPr>
            <a:xfrm>
              <a:off x="381762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1BE43F9-16C1-42F7-ADC8-F6D2362FB7B2}"/>
                </a:ext>
              </a:extLst>
            </p:cNvPr>
            <p:cNvSpPr/>
            <p:nvPr/>
          </p:nvSpPr>
          <p:spPr>
            <a:xfrm>
              <a:off x="531114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35008A7-6007-49FA-A4D0-32F73B69D58A}"/>
                </a:ext>
              </a:extLst>
            </p:cNvPr>
            <p:cNvSpPr/>
            <p:nvPr/>
          </p:nvSpPr>
          <p:spPr>
            <a:xfrm>
              <a:off x="680466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CC3C6E4-175B-4E19-BA49-493B2385DF70}"/>
                </a:ext>
              </a:extLst>
            </p:cNvPr>
            <p:cNvSpPr/>
            <p:nvPr/>
          </p:nvSpPr>
          <p:spPr>
            <a:xfrm>
              <a:off x="829818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0ADD219-A027-4420-925A-B8BEF918A9C8}"/>
                </a:ext>
              </a:extLst>
            </p:cNvPr>
            <p:cNvSpPr/>
            <p:nvPr/>
          </p:nvSpPr>
          <p:spPr>
            <a:xfrm>
              <a:off x="979170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A25D68-BE0A-4B0F-AD1E-E4A3BEE69A42}"/>
                </a:ext>
              </a:extLst>
            </p:cNvPr>
            <p:cNvSpPr/>
            <p:nvPr/>
          </p:nvSpPr>
          <p:spPr>
            <a:xfrm>
              <a:off x="1128522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081C991-EA05-489D-93C6-1DB9043EFECC}"/>
                </a:ext>
              </a:extLst>
            </p:cNvPr>
            <p:cNvSpPr/>
            <p:nvPr/>
          </p:nvSpPr>
          <p:spPr>
            <a:xfrm>
              <a:off x="1277874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9389303-9A2E-45C8-B1B8-D9832E83BC68}"/>
                </a:ext>
              </a:extLst>
            </p:cNvPr>
            <p:cNvSpPr/>
            <p:nvPr/>
          </p:nvSpPr>
          <p:spPr>
            <a:xfrm>
              <a:off x="-145542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6365BCB-F62C-4335-AAA7-E530CD932368}"/>
                </a:ext>
              </a:extLst>
            </p:cNvPr>
            <p:cNvSpPr/>
            <p:nvPr/>
          </p:nvSpPr>
          <p:spPr>
            <a:xfrm>
              <a:off x="3810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5E32D36-F446-4679-9DD9-0E51177E8EAE}"/>
                </a:ext>
              </a:extLst>
            </p:cNvPr>
            <p:cNvSpPr/>
            <p:nvPr/>
          </p:nvSpPr>
          <p:spPr>
            <a:xfrm>
              <a:off x="153162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B9672C0-3A12-4BAC-B744-BBBEB6A744F6}"/>
                </a:ext>
              </a:extLst>
            </p:cNvPr>
            <p:cNvSpPr/>
            <p:nvPr/>
          </p:nvSpPr>
          <p:spPr>
            <a:xfrm>
              <a:off x="302514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ED7D297-7430-41E0-9ECB-FF94B0EE5144}"/>
                </a:ext>
              </a:extLst>
            </p:cNvPr>
            <p:cNvSpPr/>
            <p:nvPr/>
          </p:nvSpPr>
          <p:spPr>
            <a:xfrm>
              <a:off x="451866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7D08A11-A0A1-478C-BBD8-3C0ECFE37CBD}"/>
                </a:ext>
              </a:extLst>
            </p:cNvPr>
            <p:cNvSpPr/>
            <p:nvPr/>
          </p:nvSpPr>
          <p:spPr>
            <a:xfrm>
              <a:off x="601218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F2C28EA-2962-4833-9625-0AAC06F074A5}"/>
                </a:ext>
              </a:extLst>
            </p:cNvPr>
            <p:cNvSpPr/>
            <p:nvPr/>
          </p:nvSpPr>
          <p:spPr>
            <a:xfrm>
              <a:off x="750570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5DFA4DD-89F2-4434-8236-28F6416B8E56}"/>
                </a:ext>
              </a:extLst>
            </p:cNvPr>
            <p:cNvSpPr/>
            <p:nvPr/>
          </p:nvSpPr>
          <p:spPr>
            <a:xfrm>
              <a:off x="899922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7BE73E5-0818-487A-875A-63ED86C334AE}"/>
                </a:ext>
              </a:extLst>
            </p:cNvPr>
            <p:cNvSpPr/>
            <p:nvPr/>
          </p:nvSpPr>
          <p:spPr>
            <a:xfrm>
              <a:off x="1049274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7C96FF5-39E3-4405-B851-768E91385B20}"/>
                </a:ext>
              </a:extLst>
            </p:cNvPr>
            <p:cNvSpPr/>
            <p:nvPr/>
          </p:nvSpPr>
          <p:spPr>
            <a:xfrm>
              <a:off x="1198626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21F1CA4-922E-4272-838C-73E421F90030}"/>
                </a:ext>
              </a:extLst>
            </p:cNvPr>
            <p:cNvSpPr/>
            <p:nvPr/>
          </p:nvSpPr>
          <p:spPr>
            <a:xfrm>
              <a:off x="-66294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DF9B2B2-55A5-4049-A958-C1054B1B25F0}"/>
                </a:ext>
              </a:extLst>
            </p:cNvPr>
            <p:cNvSpPr/>
            <p:nvPr/>
          </p:nvSpPr>
          <p:spPr>
            <a:xfrm>
              <a:off x="83058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15AF834-FF44-4CA5-95B0-59C95AB700A0}"/>
                </a:ext>
              </a:extLst>
            </p:cNvPr>
            <p:cNvSpPr/>
            <p:nvPr/>
          </p:nvSpPr>
          <p:spPr>
            <a:xfrm>
              <a:off x="232410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327B56B-2E14-4134-BE4B-5AD77D2305E3}"/>
                </a:ext>
              </a:extLst>
            </p:cNvPr>
            <p:cNvSpPr/>
            <p:nvPr/>
          </p:nvSpPr>
          <p:spPr>
            <a:xfrm>
              <a:off x="381762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10A4F2D-A58D-44F4-B2E6-55C40BFC309C}"/>
                </a:ext>
              </a:extLst>
            </p:cNvPr>
            <p:cNvSpPr/>
            <p:nvPr/>
          </p:nvSpPr>
          <p:spPr>
            <a:xfrm>
              <a:off x="531114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30338BE-7F8E-44DB-A720-1DAEA86C5D9B}"/>
                </a:ext>
              </a:extLst>
            </p:cNvPr>
            <p:cNvSpPr/>
            <p:nvPr/>
          </p:nvSpPr>
          <p:spPr>
            <a:xfrm>
              <a:off x="680466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C9DE9FF-6ECC-4F25-A0CB-70C6D5951FCE}"/>
                </a:ext>
              </a:extLst>
            </p:cNvPr>
            <p:cNvSpPr/>
            <p:nvPr/>
          </p:nvSpPr>
          <p:spPr>
            <a:xfrm>
              <a:off x="829818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42DBECF-02F5-4B18-A868-BA129C921A97}"/>
                </a:ext>
              </a:extLst>
            </p:cNvPr>
            <p:cNvSpPr/>
            <p:nvPr/>
          </p:nvSpPr>
          <p:spPr>
            <a:xfrm>
              <a:off x="979170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E8C4FC0-7376-4C11-B848-CF8F0492F5CF}"/>
                </a:ext>
              </a:extLst>
            </p:cNvPr>
            <p:cNvSpPr/>
            <p:nvPr/>
          </p:nvSpPr>
          <p:spPr>
            <a:xfrm>
              <a:off x="1128522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ACD82AB-A718-4499-A679-9ED3749239A2}"/>
                </a:ext>
              </a:extLst>
            </p:cNvPr>
            <p:cNvSpPr/>
            <p:nvPr/>
          </p:nvSpPr>
          <p:spPr>
            <a:xfrm>
              <a:off x="1277874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0B0EEB1-C426-4449-9279-6BC8C1F70325}"/>
                </a:ext>
              </a:extLst>
            </p:cNvPr>
            <p:cNvSpPr/>
            <p:nvPr/>
          </p:nvSpPr>
          <p:spPr>
            <a:xfrm>
              <a:off x="-145542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C0B4289-1912-4FF7-B50F-0C8E9ACDA8CA}"/>
                </a:ext>
              </a:extLst>
            </p:cNvPr>
            <p:cNvSpPr/>
            <p:nvPr/>
          </p:nvSpPr>
          <p:spPr>
            <a:xfrm>
              <a:off x="3810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777D8B5-634D-47D9-BB24-713AEB61CFA8}"/>
                </a:ext>
              </a:extLst>
            </p:cNvPr>
            <p:cNvSpPr/>
            <p:nvPr/>
          </p:nvSpPr>
          <p:spPr>
            <a:xfrm>
              <a:off x="153162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E1B8F29-A78C-4FE8-BDB1-8065142DCD28}"/>
                </a:ext>
              </a:extLst>
            </p:cNvPr>
            <p:cNvSpPr/>
            <p:nvPr/>
          </p:nvSpPr>
          <p:spPr>
            <a:xfrm>
              <a:off x="302514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37B36D6-2374-4B19-9987-C40EBCF69621}"/>
                </a:ext>
              </a:extLst>
            </p:cNvPr>
            <p:cNvSpPr/>
            <p:nvPr/>
          </p:nvSpPr>
          <p:spPr>
            <a:xfrm>
              <a:off x="451866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FF2F742-8B17-4C99-96EB-94BA931BA1B6}"/>
                </a:ext>
              </a:extLst>
            </p:cNvPr>
            <p:cNvSpPr/>
            <p:nvPr/>
          </p:nvSpPr>
          <p:spPr>
            <a:xfrm>
              <a:off x="601218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B835109-653A-4490-A8A0-85A90C28BD13}"/>
                </a:ext>
              </a:extLst>
            </p:cNvPr>
            <p:cNvSpPr/>
            <p:nvPr/>
          </p:nvSpPr>
          <p:spPr>
            <a:xfrm>
              <a:off x="750570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AFCF741-B11E-4B11-9DE6-E0D6DB38C573}"/>
                </a:ext>
              </a:extLst>
            </p:cNvPr>
            <p:cNvSpPr/>
            <p:nvPr/>
          </p:nvSpPr>
          <p:spPr>
            <a:xfrm>
              <a:off x="899922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7C52FC1-5E5C-459C-A663-EE1AD5257F00}"/>
                </a:ext>
              </a:extLst>
            </p:cNvPr>
            <p:cNvSpPr/>
            <p:nvPr/>
          </p:nvSpPr>
          <p:spPr>
            <a:xfrm>
              <a:off x="1049274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6693E28-247A-43C6-8BDC-1F277112D185}"/>
                </a:ext>
              </a:extLst>
            </p:cNvPr>
            <p:cNvSpPr/>
            <p:nvPr/>
          </p:nvSpPr>
          <p:spPr>
            <a:xfrm>
              <a:off x="1198626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5AE404E-446F-41A9-A847-13CE9E47E5AE}"/>
                </a:ext>
              </a:extLst>
            </p:cNvPr>
            <p:cNvSpPr/>
            <p:nvPr/>
          </p:nvSpPr>
          <p:spPr>
            <a:xfrm>
              <a:off x="-66294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C4DEC09-492A-4E7F-879C-4F5EB69B38FA}"/>
                </a:ext>
              </a:extLst>
            </p:cNvPr>
            <p:cNvSpPr/>
            <p:nvPr/>
          </p:nvSpPr>
          <p:spPr>
            <a:xfrm>
              <a:off x="83058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613FA3F-A5A0-4F8F-B0E6-9EFFB43D4555}"/>
                </a:ext>
              </a:extLst>
            </p:cNvPr>
            <p:cNvSpPr/>
            <p:nvPr/>
          </p:nvSpPr>
          <p:spPr>
            <a:xfrm>
              <a:off x="232410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26B9306-E7CD-4644-AF0E-8B318EBF7BB7}"/>
                </a:ext>
              </a:extLst>
            </p:cNvPr>
            <p:cNvSpPr/>
            <p:nvPr/>
          </p:nvSpPr>
          <p:spPr>
            <a:xfrm>
              <a:off x="381762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7DE3B0C-0281-44FF-9365-194F3E57F03C}"/>
                </a:ext>
              </a:extLst>
            </p:cNvPr>
            <p:cNvSpPr/>
            <p:nvPr/>
          </p:nvSpPr>
          <p:spPr>
            <a:xfrm>
              <a:off x="531114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310DB61-4D8A-401A-AADF-D233C6640830}"/>
                </a:ext>
              </a:extLst>
            </p:cNvPr>
            <p:cNvSpPr/>
            <p:nvPr/>
          </p:nvSpPr>
          <p:spPr>
            <a:xfrm>
              <a:off x="680466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852976F-4E4D-4AA5-8512-546B3A138474}"/>
                </a:ext>
              </a:extLst>
            </p:cNvPr>
            <p:cNvSpPr/>
            <p:nvPr/>
          </p:nvSpPr>
          <p:spPr>
            <a:xfrm>
              <a:off x="829818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6E17452-5A3D-4DBF-88AD-560EBC0B0ABD}"/>
                </a:ext>
              </a:extLst>
            </p:cNvPr>
            <p:cNvSpPr/>
            <p:nvPr/>
          </p:nvSpPr>
          <p:spPr>
            <a:xfrm>
              <a:off x="979170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7810FE3B-AA8C-4A57-A76E-F16F8C0CA76D}"/>
                </a:ext>
              </a:extLst>
            </p:cNvPr>
            <p:cNvSpPr/>
            <p:nvPr/>
          </p:nvSpPr>
          <p:spPr>
            <a:xfrm>
              <a:off x="1128522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A2C22757-5DC1-4227-A2C0-A00851EBA91C}"/>
                </a:ext>
              </a:extLst>
            </p:cNvPr>
            <p:cNvSpPr/>
            <p:nvPr/>
          </p:nvSpPr>
          <p:spPr>
            <a:xfrm>
              <a:off x="1277874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745BEBC-538D-4ED1-8B07-7E511E1D1A29}"/>
                </a:ext>
              </a:extLst>
            </p:cNvPr>
            <p:cNvSpPr/>
            <p:nvPr/>
          </p:nvSpPr>
          <p:spPr>
            <a:xfrm>
              <a:off x="-145542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56A90BD-3C8D-47ED-B349-1C4C6FF266FD}"/>
                </a:ext>
              </a:extLst>
            </p:cNvPr>
            <p:cNvSpPr/>
            <p:nvPr/>
          </p:nvSpPr>
          <p:spPr>
            <a:xfrm>
              <a:off x="3810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FF5324B4-6F58-470C-826D-CCD5ECA86ECB}"/>
                </a:ext>
              </a:extLst>
            </p:cNvPr>
            <p:cNvSpPr/>
            <p:nvPr/>
          </p:nvSpPr>
          <p:spPr>
            <a:xfrm>
              <a:off x="153162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17D094C-7770-4483-B741-10DE10244778}"/>
                </a:ext>
              </a:extLst>
            </p:cNvPr>
            <p:cNvSpPr/>
            <p:nvPr/>
          </p:nvSpPr>
          <p:spPr>
            <a:xfrm>
              <a:off x="302514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CD9B005-3CC6-4144-9D55-E7354AFF6B30}"/>
                </a:ext>
              </a:extLst>
            </p:cNvPr>
            <p:cNvSpPr/>
            <p:nvPr/>
          </p:nvSpPr>
          <p:spPr>
            <a:xfrm>
              <a:off x="451866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1E7C88B-7B02-4C93-85E1-AE76A0288A4D}"/>
                </a:ext>
              </a:extLst>
            </p:cNvPr>
            <p:cNvSpPr/>
            <p:nvPr/>
          </p:nvSpPr>
          <p:spPr>
            <a:xfrm>
              <a:off x="601218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A5EF1F4E-A604-4FF8-9EFB-CE0945D67C63}"/>
                </a:ext>
              </a:extLst>
            </p:cNvPr>
            <p:cNvSpPr/>
            <p:nvPr/>
          </p:nvSpPr>
          <p:spPr>
            <a:xfrm>
              <a:off x="750570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0FA1D9A9-1489-4EE2-9E72-E618A3E47B86}"/>
                </a:ext>
              </a:extLst>
            </p:cNvPr>
            <p:cNvSpPr/>
            <p:nvPr/>
          </p:nvSpPr>
          <p:spPr>
            <a:xfrm>
              <a:off x="899922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5C5A20-C02D-4DD0-A320-EEAFA78F5B1D}"/>
                </a:ext>
              </a:extLst>
            </p:cNvPr>
            <p:cNvSpPr/>
            <p:nvPr/>
          </p:nvSpPr>
          <p:spPr>
            <a:xfrm>
              <a:off x="1049274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205F0976-AA59-41BF-B704-71900A2DAF6F}"/>
                </a:ext>
              </a:extLst>
            </p:cNvPr>
            <p:cNvSpPr/>
            <p:nvPr/>
          </p:nvSpPr>
          <p:spPr>
            <a:xfrm>
              <a:off x="1198626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E612729-CA78-4E45-A7CE-717D2A9CCC45}"/>
                </a:ext>
              </a:extLst>
            </p:cNvPr>
            <p:cNvSpPr/>
            <p:nvPr/>
          </p:nvSpPr>
          <p:spPr>
            <a:xfrm>
              <a:off x="-66294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8026736-14F9-43C1-AEFB-8BF65A171357}"/>
                </a:ext>
              </a:extLst>
            </p:cNvPr>
            <p:cNvSpPr/>
            <p:nvPr/>
          </p:nvSpPr>
          <p:spPr>
            <a:xfrm>
              <a:off x="83058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9B96975-927B-4A85-BA08-F53949C5EDF5}"/>
                </a:ext>
              </a:extLst>
            </p:cNvPr>
            <p:cNvSpPr/>
            <p:nvPr/>
          </p:nvSpPr>
          <p:spPr>
            <a:xfrm>
              <a:off x="232410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B5FB2AD-DB8C-4C32-A209-C7B7F02D9D8B}"/>
                </a:ext>
              </a:extLst>
            </p:cNvPr>
            <p:cNvSpPr/>
            <p:nvPr/>
          </p:nvSpPr>
          <p:spPr>
            <a:xfrm>
              <a:off x="381762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ADBEFDC-D02C-4EF6-A223-953EDE8BF075}"/>
                </a:ext>
              </a:extLst>
            </p:cNvPr>
            <p:cNvSpPr/>
            <p:nvPr/>
          </p:nvSpPr>
          <p:spPr>
            <a:xfrm>
              <a:off x="531114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3EAFD253-7175-4FA1-92AB-0CAB7FA9C202}"/>
                </a:ext>
              </a:extLst>
            </p:cNvPr>
            <p:cNvSpPr/>
            <p:nvPr/>
          </p:nvSpPr>
          <p:spPr>
            <a:xfrm>
              <a:off x="680466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D2855F4-E1A1-43F0-A900-2C6E0034CC18}"/>
                </a:ext>
              </a:extLst>
            </p:cNvPr>
            <p:cNvSpPr/>
            <p:nvPr/>
          </p:nvSpPr>
          <p:spPr>
            <a:xfrm>
              <a:off x="829818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647815B-54C4-4F27-8FCA-3D3DD6738849}"/>
                </a:ext>
              </a:extLst>
            </p:cNvPr>
            <p:cNvSpPr/>
            <p:nvPr/>
          </p:nvSpPr>
          <p:spPr>
            <a:xfrm>
              <a:off x="979170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AA10066A-685E-494F-A36F-036C8E5571A0}"/>
                </a:ext>
              </a:extLst>
            </p:cNvPr>
            <p:cNvSpPr/>
            <p:nvPr/>
          </p:nvSpPr>
          <p:spPr>
            <a:xfrm>
              <a:off x="1128522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087530B-D963-4F09-861F-2A2D99564798}"/>
                </a:ext>
              </a:extLst>
            </p:cNvPr>
            <p:cNvSpPr/>
            <p:nvPr/>
          </p:nvSpPr>
          <p:spPr>
            <a:xfrm>
              <a:off x="1277874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61D3882E-07AA-4C8E-80C2-5FC75AB7011A}"/>
                </a:ext>
              </a:extLst>
            </p:cNvPr>
            <p:cNvSpPr/>
            <p:nvPr/>
          </p:nvSpPr>
          <p:spPr>
            <a:xfrm>
              <a:off x="-145542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4C80101-CBE1-4495-97A3-3863B0205BF7}"/>
                </a:ext>
              </a:extLst>
            </p:cNvPr>
            <p:cNvSpPr/>
            <p:nvPr/>
          </p:nvSpPr>
          <p:spPr>
            <a:xfrm>
              <a:off x="3810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AA52FD4-9ABB-4E1D-8A07-D26D90BE9CE5}"/>
                </a:ext>
              </a:extLst>
            </p:cNvPr>
            <p:cNvSpPr/>
            <p:nvPr/>
          </p:nvSpPr>
          <p:spPr>
            <a:xfrm>
              <a:off x="153162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93B6B7C-D96D-4396-8637-F4AE6E5F5BE1}"/>
                </a:ext>
              </a:extLst>
            </p:cNvPr>
            <p:cNvSpPr/>
            <p:nvPr/>
          </p:nvSpPr>
          <p:spPr>
            <a:xfrm>
              <a:off x="302514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7BF9D0D7-8A5F-49C5-B089-8A541CC4602D}"/>
                </a:ext>
              </a:extLst>
            </p:cNvPr>
            <p:cNvSpPr/>
            <p:nvPr/>
          </p:nvSpPr>
          <p:spPr>
            <a:xfrm>
              <a:off x="451866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F7CBA9AF-70D5-4AB8-9CCC-D380E0339ED9}"/>
                </a:ext>
              </a:extLst>
            </p:cNvPr>
            <p:cNvSpPr/>
            <p:nvPr/>
          </p:nvSpPr>
          <p:spPr>
            <a:xfrm>
              <a:off x="601218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95F56813-0542-4651-A367-64A71D4B02C2}"/>
                </a:ext>
              </a:extLst>
            </p:cNvPr>
            <p:cNvSpPr/>
            <p:nvPr/>
          </p:nvSpPr>
          <p:spPr>
            <a:xfrm>
              <a:off x="750570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CDB383F-F38F-467D-962B-2BAD7DD2DFAA}"/>
                </a:ext>
              </a:extLst>
            </p:cNvPr>
            <p:cNvSpPr/>
            <p:nvPr/>
          </p:nvSpPr>
          <p:spPr>
            <a:xfrm>
              <a:off x="899922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5ABABBFF-7E59-4C43-B896-97722CDF93C0}"/>
                </a:ext>
              </a:extLst>
            </p:cNvPr>
            <p:cNvSpPr/>
            <p:nvPr/>
          </p:nvSpPr>
          <p:spPr>
            <a:xfrm>
              <a:off x="1049274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595125A5-BD82-43D9-B907-8A293FA6134B}"/>
                </a:ext>
              </a:extLst>
            </p:cNvPr>
            <p:cNvSpPr/>
            <p:nvPr/>
          </p:nvSpPr>
          <p:spPr>
            <a:xfrm>
              <a:off x="1198626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26" name="椭圆 125">
            <a:extLst>
              <a:ext uri="{FF2B5EF4-FFF2-40B4-BE49-F238E27FC236}">
                <a16:creationId xmlns:a16="http://schemas.microsoft.com/office/drawing/2014/main" id="{5DCCB03C-6AAD-4B56-B683-E63FCC582E5A}"/>
              </a:ext>
            </a:extLst>
          </p:cNvPr>
          <p:cNvSpPr/>
          <p:nvPr/>
        </p:nvSpPr>
        <p:spPr>
          <a:xfrm>
            <a:off x="-3460784" y="1142814"/>
            <a:ext cx="19634982" cy="6391886"/>
          </a:xfrm>
          <a:prstGeom prst="ellipse">
            <a:avLst/>
          </a:prstGeom>
          <a:solidFill>
            <a:srgbClr val="F6F9FE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2CCD8A40-AC30-4F0B-A74F-4586A4ED90BA}"/>
              </a:ext>
            </a:extLst>
          </p:cNvPr>
          <p:cNvSpPr/>
          <p:nvPr/>
        </p:nvSpPr>
        <p:spPr>
          <a:xfrm rot="5400000">
            <a:off x="-2213951" y="5219994"/>
            <a:ext cx="6496396" cy="12418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>
                  <a:alpha val="91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1" name="矩形: 圆角 130">
            <a:extLst>
              <a:ext uri="{FF2B5EF4-FFF2-40B4-BE49-F238E27FC236}">
                <a16:creationId xmlns:a16="http://schemas.microsoft.com/office/drawing/2014/main" id="{9DEBF69D-17AE-4124-A0E8-1B0344C5E952}"/>
              </a:ext>
            </a:extLst>
          </p:cNvPr>
          <p:cNvSpPr/>
          <p:nvPr/>
        </p:nvSpPr>
        <p:spPr>
          <a:xfrm rot="5400000">
            <a:off x="-1285887" y="1370157"/>
            <a:ext cx="3048672" cy="6930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3" name="矩形: 圆角 132">
            <a:extLst>
              <a:ext uri="{FF2B5EF4-FFF2-40B4-BE49-F238E27FC236}">
                <a16:creationId xmlns:a16="http://schemas.microsoft.com/office/drawing/2014/main" id="{FB60A236-2E7E-49DD-98CE-6070B29FDE41}"/>
              </a:ext>
            </a:extLst>
          </p:cNvPr>
          <p:cNvSpPr/>
          <p:nvPr/>
        </p:nvSpPr>
        <p:spPr>
          <a:xfrm rot="5400000">
            <a:off x="1443333" y="402572"/>
            <a:ext cx="3486508" cy="6930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18BDE7D5-F8E5-48CF-978C-79E1040C5808}"/>
              </a:ext>
            </a:extLst>
          </p:cNvPr>
          <p:cNvSpPr/>
          <p:nvPr/>
        </p:nvSpPr>
        <p:spPr>
          <a:xfrm rot="5400000">
            <a:off x="7043106" y="402572"/>
            <a:ext cx="3486508" cy="6930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9" name="矩形: 圆角 138">
            <a:extLst>
              <a:ext uri="{FF2B5EF4-FFF2-40B4-BE49-F238E27FC236}">
                <a16:creationId xmlns:a16="http://schemas.microsoft.com/office/drawing/2014/main" id="{7B54ED34-AB92-4338-8655-EF424F09906F}"/>
              </a:ext>
            </a:extLst>
          </p:cNvPr>
          <p:cNvSpPr/>
          <p:nvPr/>
        </p:nvSpPr>
        <p:spPr>
          <a:xfrm rot="5400000">
            <a:off x="8271779" y="6175412"/>
            <a:ext cx="6185922" cy="6930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CE39BB3F-5537-4A02-B8A0-A23DC9B098CC}"/>
              </a:ext>
            </a:extLst>
          </p:cNvPr>
          <p:cNvSpPr/>
          <p:nvPr/>
        </p:nvSpPr>
        <p:spPr>
          <a:xfrm rot="5400000">
            <a:off x="9485177" y="1955681"/>
            <a:ext cx="4013089" cy="75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7D44D327-6021-4D89-BB4B-A7AE272CAD46}"/>
              </a:ext>
            </a:extLst>
          </p:cNvPr>
          <p:cNvSpPr/>
          <p:nvPr/>
        </p:nvSpPr>
        <p:spPr>
          <a:xfrm rot="5400000">
            <a:off x="-2021741" y="4033770"/>
            <a:ext cx="7554502" cy="84644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rgbClr val="76CEFA">
                  <a:alpha val="3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19100" sx="102000" sy="102000" algn="ctr" rotWithShape="0">
              <a:srgbClr val="4EC1F9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6354D5AA-7733-4E29-8D40-0956808BE5FF}"/>
              </a:ext>
            </a:extLst>
          </p:cNvPr>
          <p:cNvSpPr/>
          <p:nvPr/>
        </p:nvSpPr>
        <p:spPr>
          <a:xfrm rot="5400000">
            <a:off x="7600027" y="3462713"/>
            <a:ext cx="5277246" cy="841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rgbClr val="80E4AD">
                  <a:alpha val="24706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19100" sx="102000" sy="102000" algn="ctr" rotWithShape="0">
              <a:srgbClr val="5FDAA7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7" name="椭圆 166">
            <a:extLst>
              <a:ext uri="{FF2B5EF4-FFF2-40B4-BE49-F238E27FC236}">
                <a16:creationId xmlns:a16="http://schemas.microsoft.com/office/drawing/2014/main" id="{C4AE6950-DBE3-4808-ACE0-E488D2E1DD85}"/>
              </a:ext>
            </a:extLst>
          </p:cNvPr>
          <p:cNvSpPr/>
          <p:nvPr/>
        </p:nvSpPr>
        <p:spPr>
          <a:xfrm>
            <a:off x="3991401" y="936056"/>
            <a:ext cx="4209198" cy="4209198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3000"/>
                </a:schemeClr>
              </a:gs>
              <a:gs pos="77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1270000" sx="106000" sy="1060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7" name="矩形: 圆角 136">
            <a:extLst>
              <a:ext uri="{FF2B5EF4-FFF2-40B4-BE49-F238E27FC236}">
                <a16:creationId xmlns:a16="http://schemas.microsoft.com/office/drawing/2014/main" id="{358D15CA-3D14-41DC-BCC9-895D46F1A3CC}"/>
              </a:ext>
            </a:extLst>
          </p:cNvPr>
          <p:cNvSpPr/>
          <p:nvPr/>
        </p:nvSpPr>
        <p:spPr>
          <a:xfrm rot="5400000">
            <a:off x="5191515" y="5954909"/>
            <a:ext cx="1458408" cy="7760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>
                  <a:alpha val="59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ACC0A08B-3F1C-426A-9135-651C97CFABC5}"/>
              </a:ext>
            </a:extLst>
          </p:cNvPr>
          <p:cNvSpPr/>
          <p:nvPr/>
        </p:nvSpPr>
        <p:spPr>
          <a:xfrm rot="5400000">
            <a:off x="6640110" y="6256828"/>
            <a:ext cx="2735930" cy="6931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rgbClr val="76CEFA">
                  <a:alpha val="24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19100" sx="102000" sy="102000" algn="ctr" rotWithShape="0">
              <a:srgbClr val="4EC1F9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00EF103-9542-4579-9CA6-31AA198E23F9}"/>
              </a:ext>
            </a:extLst>
          </p:cNvPr>
          <p:cNvSpPr txBox="1"/>
          <p:nvPr/>
        </p:nvSpPr>
        <p:spPr>
          <a:xfrm>
            <a:off x="3739681" y="1400083"/>
            <a:ext cx="471263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gradFill>
                  <a:gsLst>
                    <a:gs pos="30000">
                      <a:srgbClr val="00B0F0">
                        <a:alpha val="36000"/>
                      </a:srgbClr>
                    </a:gs>
                    <a:gs pos="59000">
                      <a:srgbClr val="00B0F0">
                        <a:alpha val="0"/>
                      </a:srgbClr>
                    </a:gs>
                    <a:gs pos="0">
                      <a:srgbClr val="00B0F0">
                        <a:alpha val="58000"/>
                      </a:srgbClr>
                    </a:gs>
                  </a:gsLst>
                  <a:lin ang="5400000" scaled="1"/>
                </a:gradFill>
                <a:latin typeface="Bahnschrift SemiBold"/>
                <a:ea typeface="+mj-ea"/>
              </a:rPr>
              <a:t>01</a:t>
            </a:r>
            <a:endParaRPr lang="zh-CN" altLang="en-US" sz="16600" dirty="0">
              <a:gradFill>
                <a:gsLst>
                  <a:gs pos="30000">
                    <a:srgbClr val="00B0F0">
                      <a:alpha val="36000"/>
                    </a:srgbClr>
                  </a:gs>
                  <a:gs pos="59000">
                    <a:srgbClr val="00B0F0">
                      <a:alpha val="0"/>
                    </a:srgbClr>
                  </a:gs>
                  <a:gs pos="0">
                    <a:srgbClr val="00B0F0">
                      <a:alpha val="58000"/>
                    </a:srgbClr>
                  </a:gs>
                </a:gsLst>
                <a:lin ang="5400000" scaled="1"/>
              </a:gradFill>
              <a:latin typeface="Bahnschrift SemiBold"/>
              <a:ea typeface="+mj-ea"/>
            </a:endParaRP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788B620E-6E90-42A8-85B7-8E4411B428B1}"/>
              </a:ext>
            </a:extLst>
          </p:cNvPr>
          <p:cNvSpPr/>
          <p:nvPr/>
        </p:nvSpPr>
        <p:spPr>
          <a:xfrm rot="5400000">
            <a:off x="2359910" y="6077739"/>
            <a:ext cx="2989043" cy="6931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7000">
                <a:schemeClr val="bg1">
                  <a:alpha val="0"/>
                </a:schemeClr>
              </a:gs>
              <a:gs pos="100000">
                <a:srgbClr val="80E4AD">
                  <a:alpha val="24706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19100" sx="102000" sy="102000" algn="ctr" rotWithShape="0">
              <a:srgbClr val="5FDAA7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8" name="矩形: 圆角 137">
            <a:extLst>
              <a:ext uri="{FF2B5EF4-FFF2-40B4-BE49-F238E27FC236}">
                <a16:creationId xmlns:a16="http://schemas.microsoft.com/office/drawing/2014/main" id="{C603F045-FB27-4909-912C-9174E219506C}"/>
              </a:ext>
            </a:extLst>
          </p:cNvPr>
          <p:cNvSpPr/>
          <p:nvPr/>
        </p:nvSpPr>
        <p:spPr>
          <a:xfrm rot="5400000">
            <a:off x="6884182" y="5536834"/>
            <a:ext cx="4475229" cy="8412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>
                  <a:alpha val="7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E935AA14-A3A8-4676-9D4F-38BBE43E9CCA}"/>
              </a:ext>
            </a:extLst>
          </p:cNvPr>
          <p:cNvSpPr/>
          <p:nvPr/>
        </p:nvSpPr>
        <p:spPr>
          <a:xfrm rot="5400000">
            <a:off x="914121" y="5429897"/>
            <a:ext cx="3687111" cy="6930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>
                  <a:alpha val="92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87" name="Group 165">
            <a:extLst>
              <a:ext uri="{FF2B5EF4-FFF2-40B4-BE49-F238E27FC236}">
                <a16:creationId xmlns:a16="http://schemas.microsoft.com/office/drawing/2014/main" id="{80898BF6-2CD7-46B4-8009-70056ABBEA60}"/>
              </a:ext>
            </a:extLst>
          </p:cNvPr>
          <p:cNvGrpSpPr/>
          <p:nvPr/>
        </p:nvGrpSpPr>
        <p:grpSpPr>
          <a:xfrm>
            <a:off x="2901377" y="1716706"/>
            <a:ext cx="1092684" cy="965517"/>
            <a:chOff x="3864599" y="791444"/>
            <a:chExt cx="706692" cy="624447"/>
          </a:xfrm>
        </p:grpSpPr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5408439D-5ECB-4EAC-96C5-F0E219FCADF9}"/>
                </a:ext>
              </a:extLst>
            </p:cNvPr>
            <p:cNvSpPr/>
            <p:nvPr/>
          </p:nvSpPr>
          <p:spPr>
            <a:xfrm>
              <a:off x="3952376" y="796976"/>
              <a:ext cx="618915" cy="618915"/>
            </a:xfrm>
            <a:prstGeom prst="ellipse">
              <a:avLst/>
            </a:prstGeom>
            <a:gradFill flip="none" rotWithShape="1">
              <a:gsLst>
                <a:gs pos="14000">
                  <a:srgbClr val="5FC6FA"/>
                </a:gs>
                <a:gs pos="77000">
                  <a:srgbClr val="80D4FE">
                    <a:alpha val="45000"/>
                  </a:srgbClr>
                </a:gs>
                <a:gs pos="45000">
                  <a:srgbClr val="A4E1FD">
                    <a:alpha val="65000"/>
                  </a:srgbClr>
                </a:gs>
                <a:gs pos="100000">
                  <a:srgbClr val="A4E1FD">
                    <a:alpha val="84000"/>
                  </a:srgbClr>
                </a:gs>
              </a:gsLst>
              <a:lin ang="18600000" scaled="0"/>
              <a:tileRect/>
            </a:gradFill>
            <a:ln>
              <a:noFill/>
            </a:ln>
            <a:effectLst>
              <a:outerShdw blurRad="381000" sx="102000" sy="102000" algn="ctr" rotWithShape="0">
                <a:srgbClr val="5FC6FA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8EEA5F2A-7609-416D-BF0F-F42EC29E49E1}"/>
                </a:ext>
              </a:extLst>
            </p:cNvPr>
            <p:cNvSpPr/>
            <p:nvPr/>
          </p:nvSpPr>
          <p:spPr>
            <a:xfrm rot="18941941">
              <a:off x="3864599" y="791444"/>
              <a:ext cx="512574" cy="352306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0" name="iconfont-1187-868583">
              <a:extLst>
                <a:ext uri="{FF2B5EF4-FFF2-40B4-BE49-F238E27FC236}">
                  <a16:creationId xmlns:a16="http://schemas.microsoft.com/office/drawing/2014/main" id="{5F6B21BD-5286-406A-8F28-554D9DB5B0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70141" y="952790"/>
              <a:ext cx="370867" cy="324516"/>
            </a:xfrm>
            <a:custGeom>
              <a:avLst/>
              <a:gdLst>
                <a:gd name="T0" fmla="*/ 10933 w 12800"/>
                <a:gd name="T1" fmla="*/ 0 h 11200"/>
                <a:gd name="T2" fmla="*/ 1867 w 12800"/>
                <a:gd name="T3" fmla="*/ 0 h 11200"/>
                <a:gd name="T4" fmla="*/ 0 w 12800"/>
                <a:gd name="T5" fmla="*/ 1867 h 11200"/>
                <a:gd name="T6" fmla="*/ 0 w 12800"/>
                <a:gd name="T7" fmla="*/ 9333 h 11200"/>
                <a:gd name="T8" fmla="*/ 1867 w 12800"/>
                <a:gd name="T9" fmla="*/ 11200 h 11200"/>
                <a:gd name="T10" fmla="*/ 10933 w 12800"/>
                <a:gd name="T11" fmla="*/ 11200 h 11200"/>
                <a:gd name="T12" fmla="*/ 12800 w 12800"/>
                <a:gd name="T13" fmla="*/ 9333 h 11200"/>
                <a:gd name="T14" fmla="*/ 12800 w 12800"/>
                <a:gd name="T15" fmla="*/ 1867 h 11200"/>
                <a:gd name="T16" fmla="*/ 10933 w 12800"/>
                <a:gd name="T17" fmla="*/ 0 h 11200"/>
                <a:gd name="T18" fmla="*/ 1867 w 12800"/>
                <a:gd name="T19" fmla="*/ 1067 h 11200"/>
                <a:gd name="T20" fmla="*/ 10933 w 12800"/>
                <a:gd name="T21" fmla="*/ 1067 h 11200"/>
                <a:gd name="T22" fmla="*/ 11733 w 12800"/>
                <a:gd name="T23" fmla="*/ 1867 h 11200"/>
                <a:gd name="T24" fmla="*/ 11733 w 12800"/>
                <a:gd name="T25" fmla="*/ 2240 h 11200"/>
                <a:gd name="T26" fmla="*/ 6533 w 12800"/>
                <a:gd name="T27" fmla="*/ 5520 h 11200"/>
                <a:gd name="T28" fmla="*/ 1067 w 12800"/>
                <a:gd name="T29" fmla="*/ 2240 h 11200"/>
                <a:gd name="T30" fmla="*/ 1067 w 12800"/>
                <a:gd name="T31" fmla="*/ 1867 h 11200"/>
                <a:gd name="T32" fmla="*/ 1867 w 12800"/>
                <a:gd name="T33" fmla="*/ 1067 h 11200"/>
                <a:gd name="T34" fmla="*/ 10933 w 12800"/>
                <a:gd name="T35" fmla="*/ 10133 h 11200"/>
                <a:gd name="T36" fmla="*/ 1867 w 12800"/>
                <a:gd name="T37" fmla="*/ 10133 h 11200"/>
                <a:gd name="T38" fmla="*/ 1067 w 12800"/>
                <a:gd name="T39" fmla="*/ 9333 h 11200"/>
                <a:gd name="T40" fmla="*/ 1067 w 12800"/>
                <a:gd name="T41" fmla="*/ 3467 h 11200"/>
                <a:gd name="T42" fmla="*/ 6533 w 12800"/>
                <a:gd name="T43" fmla="*/ 6747 h 11200"/>
                <a:gd name="T44" fmla="*/ 11733 w 12800"/>
                <a:gd name="T45" fmla="*/ 3493 h 11200"/>
                <a:gd name="T46" fmla="*/ 11733 w 12800"/>
                <a:gd name="T47" fmla="*/ 9333 h 11200"/>
                <a:gd name="T48" fmla="*/ 10933 w 12800"/>
                <a:gd name="T49" fmla="*/ 10133 h 1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00" h="11200">
                  <a:moveTo>
                    <a:pt x="10933" y="0"/>
                  </a:moveTo>
                  <a:lnTo>
                    <a:pt x="1867" y="0"/>
                  </a:lnTo>
                  <a:cubicBezTo>
                    <a:pt x="827" y="0"/>
                    <a:pt x="0" y="827"/>
                    <a:pt x="0" y="1867"/>
                  </a:cubicBezTo>
                  <a:lnTo>
                    <a:pt x="0" y="9333"/>
                  </a:lnTo>
                  <a:cubicBezTo>
                    <a:pt x="0" y="10373"/>
                    <a:pt x="827" y="11200"/>
                    <a:pt x="1867" y="11200"/>
                  </a:cubicBezTo>
                  <a:lnTo>
                    <a:pt x="10933" y="11200"/>
                  </a:lnTo>
                  <a:cubicBezTo>
                    <a:pt x="11973" y="11200"/>
                    <a:pt x="12800" y="10373"/>
                    <a:pt x="12800" y="9333"/>
                  </a:cubicBezTo>
                  <a:lnTo>
                    <a:pt x="12800" y="1867"/>
                  </a:lnTo>
                  <a:cubicBezTo>
                    <a:pt x="12800" y="827"/>
                    <a:pt x="11973" y="0"/>
                    <a:pt x="10933" y="0"/>
                  </a:cubicBezTo>
                  <a:close/>
                  <a:moveTo>
                    <a:pt x="1867" y="1067"/>
                  </a:moveTo>
                  <a:lnTo>
                    <a:pt x="10933" y="1067"/>
                  </a:lnTo>
                  <a:cubicBezTo>
                    <a:pt x="11387" y="1067"/>
                    <a:pt x="11733" y="1413"/>
                    <a:pt x="11733" y="1867"/>
                  </a:cubicBezTo>
                  <a:lnTo>
                    <a:pt x="11733" y="2240"/>
                  </a:lnTo>
                  <a:lnTo>
                    <a:pt x="6533" y="5520"/>
                  </a:lnTo>
                  <a:lnTo>
                    <a:pt x="1067" y="2240"/>
                  </a:lnTo>
                  <a:lnTo>
                    <a:pt x="1067" y="1867"/>
                  </a:lnTo>
                  <a:cubicBezTo>
                    <a:pt x="1067" y="1413"/>
                    <a:pt x="1413" y="1067"/>
                    <a:pt x="1867" y="1067"/>
                  </a:cubicBezTo>
                  <a:close/>
                  <a:moveTo>
                    <a:pt x="10933" y="10133"/>
                  </a:moveTo>
                  <a:lnTo>
                    <a:pt x="1867" y="10133"/>
                  </a:lnTo>
                  <a:cubicBezTo>
                    <a:pt x="1413" y="10133"/>
                    <a:pt x="1067" y="9787"/>
                    <a:pt x="1067" y="9333"/>
                  </a:cubicBezTo>
                  <a:lnTo>
                    <a:pt x="1067" y="3467"/>
                  </a:lnTo>
                  <a:lnTo>
                    <a:pt x="6533" y="6747"/>
                  </a:lnTo>
                  <a:lnTo>
                    <a:pt x="11733" y="3493"/>
                  </a:lnTo>
                  <a:lnTo>
                    <a:pt x="11733" y="9333"/>
                  </a:lnTo>
                  <a:cubicBezTo>
                    <a:pt x="11733" y="9787"/>
                    <a:pt x="11387" y="10133"/>
                    <a:pt x="10933" y="10133"/>
                  </a:cubicBezTo>
                  <a:close/>
                </a:path>
              </a:pathLst>
            </a:custGeom>
            <a:solidFill>
              <a:srgbClr val="1DA1E3">
                <a:alpha val="60000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90D28795-0066-4838-8798-BB95F695EC38}"/>
              </a:ext>
            </a:extLst>
          </p:cNvPr>
          <p:cNvGrpSpPr/>
          <p:nvPr/>
        </p:nvGrpSpPr>
        <p:grpSpPr>
          <a:xfrm>
            <a:off x="7877245" y="3372556"/>
            <a:ext cx="621537" cy="645756"/>
            <a:chOff x="9042439" y="1374093"/>
            <a:chExt cx="621537" cy="645756"/>
          </a:xfrm>
        </p:grpSpPr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6432A95D-EA40-4050-9047-50BF824E5899}"/>
                </a:ext>
              </a:extLst>
            </p:cNvPr>
            <p:cNvSpPr/>
            <p:nvPr/>
          </p:nvSpPr>
          <p:spPr>
            <a:xfrm>
              <a:off x="9184591" y="1538637"/>
              <a:ext cx="417598" cy="417598"/>
            </a:xfrm>
            <a:prstGeom prst="ellipse">
              <a:avLst/>
            </a:prstGeom>
            <a:gradFill flip="none" rotWithShape="1">
              <a:gsLst>
                <a:gs pos="14000">
                  <a:srgbClr val="1DA1E3">
                    <a:alpha val="50000"/>
                  </a:srgbClr>
                </a:gs>
                <a:gs pos="77000">
                  <a:srgbClr val="80D4FE">
                    <a:alpha val="25000"/>
                  </a:srgbClr>
                </a:gs>
                <a:gs pos="45000">
                  <a:srgbClr val="A4E1FD">
                    <a:alpha val="33000"/>
                  </a:srgbClr>
                </a:gs>
                <a:gs pos="100000">
                  <a:srgbClr val="A4E1FD">
                    <a:alpha val="97000"/>
                  </a:srgbClr>
                </a:gs>
              </a:gsLst>
              <a:lin ang="18600000" scaled="0"/>
              <a:tileRect/>
            </a:gradFill>
            <a:ln>
              <a:noFill/>
            </a:ln>
            <a:effectLst>
              <a:outerShdw blurRad="381000" sx="102000" sy="102000" algn="ctr" rotWithShape="0">
                <a:srgbClr val="5FC6FA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149FC6CB-3FD7-42E9-A591-BC13C50F42B3}"/>
                </a:ext>
              </a:extLst>
            </p:cNvPr>
            <p:cNvSpPr/>
            <p:nvPr/>
          </p:nvSpPr>
          <p:spPr>
            <a:xfrm rot="17865233">
              <a:off x="9281252" y="1637126"/>
              <a:ext cx="496267" cy="26918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9A9242B6-FD70-434A-AA3C-2EDBAD9D1838}"/>
                </a:ext>
              </a:extLst>
            </p:cNvPr>
            <p:cNvSpPr/>
            <p:nvPr/>
          </p:nvSpPr>
          <p:spPr>
            <a:xfrm rot="18443595">
              <a:off x="9002408" y="1414124"/>
              <a:ext cx="436077" cy="356015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07" name="Group 181">
            <a:extLst>
              <a:ext uri="{FF2B5EF4-FFF2-40B4-BE49-F238E27FC236}">
                <a16:creationId xmlns:a16="http://schemas.microsoft.com/office/drawing/2014/main" id="{269AD27E-1A43-4A2D-B916-70FC6B02D607}"/>
              </a:ext>
            </a:extLst>
          </p:cNvPr>
          <p:cNvGrpSpPr/>
          <p:nvPr/>
        </p:nvGrpSpPr>
        <p:grpSpPr>
          <a:xfrm>
            <a:off x="4130905" y="3998850"/>
            <a:ext cx="1159276" cy="1024357"/>
            <a:chOff x="3864598" y="791444"/>
            <a:chExt cx="706693" cy="624447"/>
          </a:xfrm>
        </p:grpSpPr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3A34DF2D-C483-464A-A911-A423163DE6A0}"/>
                </a:ext>
              </a:extLst>
            </p:cNvPr>
            <p:cNvSpPr/>
            <p:nvPr/>
          </p:nvSpPr>
          <p:spPr>
            <a:xfrm>
              <a:off x="3952376" y="796976"/>
              <a:ext cx="618915" cy="618915"/>
            </a:xfrm>
            <a:prstGeom prst="ellipse">
              <a:avLst/>
            </a:prstGeom>
            <a:gradFill flip="none" rotWithShape="1">
              <a:gsLst>
                <a:gs pos="14000">
                  <a:srgbClr val="63D9A9"/>
                </a:gs>
                <a:gs pos="77000">
                  <a:srgbClr val="80E4AD">
                    <a:alpha val="22000"/>
                  </a:srgbClr>
                </a:gs>
                <a:gs pos="45000">
                  <a:srgbClr val="80E4AD">
                    <a:alpha val="58000"/>
                  </a:srgbClr>
                </a:gs>
                <a:gs pos="100000">
                  <a:srgbClr val="80E4AD"/>
                </a:gs>
              </a:gsLst>
              <a:lin ang="18600000" scaled="0"/>
              <a:tileRect/>
            </a:gradFill>
            <a:ln>
              <a:noFill/>
            </a:ln>
            <a:effectLst>
              <a:outerShdw blurRad="381000" sx="102000" sy="102000" algn="ctr" rotWithShape="0">
                <a:srgbClr val="33C385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A43951DD-4590-4B59-A863-3DFBD99B8AD4}"/>
                </a:ext>
              </a:extLst>
            </p:cNvPr>
            <p:cNvSpPr/>
            <p:nvPr/>
          </p:nvSpPr>
          <p:spPr>
            <a:xfrm rot="18941941">
              <a:off x="3864598" y="791444"/>
              <a:ext cx="512574" cy="352306"/>
            </a:xfrm>
            <a:prstGeom prst="ellipse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8" name="iconfont-1187-868583">
              <a:extLst>
                <a:ext uri="{FF2B5EF4-FFF2-40B4-BE49-F238E27FC236}">
                  <a16:creationId xmlns:a16="http://schemas.microsoft.com/office/drawing/2014/main" id="{59831B16-4C27-4B01-9D64-DF90AA81ED9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61845" y="930045"/>
              <a:ext cx="370767" cy="370867"/>
            </a:xfrm>
            <a:custGeom>
              <a:avLst/>
              <a:gdLst>
                <a:gd name="T0" fmla="*/ 7771 w 7777"/>
                <a:gd name="T1" fmla="*/ 330 h 7778"/>
                <a:gd name="T2" fmla="*/ 7495 w 7777"/>
                <a:gd name="T3" fmla="*/ 23 h 7778"/>
                <a:gd name="T4" fmla="*/ 7388 w 7777"/>
                <a:gd name="T5" fmla="*/ 9 h 7778"/>
                <a:gd name="T6" fmla="*/ 7387 w 7777"/>
                <a:gd name="T7" fmla="*/ 9 h 7778"/>
                <a:gd name="T8" fmla="*/ 88 w 7777"/>
                <a:gd name="T9" fmla="*/ 3432 h 7778"/>
                <a:gd name="T10" fmla="*/ 47 w 7777"/>
                <a:gd name="T11" fmla="*/ 3499 h 7778"/>
                <a:gd name="T12" fmla="*/ 15 w 7777"/>
                <a:gd name="T13" fmla="*/ 3798 h 7778"/>
                <a:gd name="T14" fmla="*/ 44 w 7777"/>
                <a:gd name="T15" fmla="*/ 3905 h 7778"/>
                <a:gd name="T16" fmla="*/ 80 w 7777"/>
                <a:gd name="T17" fmla="*/ 3954 h 7778"/>
                <a:gd name="T18" fmla="*/ 2584 w 7777"/>
                <a:gd name="T19" fmla="*/ 5208 h 7778"/>
                <a:gd name="T20" fmla="*/ 3837 w 7777"/>
                <a:gd name="T21" fmla="*/ 7719 h 7778"/>
                <a:gd name="T22" fmla="*/ 3945 w 7777"/>
                <a:gd name="T23" fmla="*/ 7759 h 7778"/>
                <a:gd name="T24" fmla="*/ 4262 w 7777"/>
                <a:gd name="T25" fmla="*/ 7753 h 7778"/>
                <a:gd name="T26" fmla="*/ 4358 w 7777"/>
                <a:gd name="T27" fmla="*/ 7712 h 7778"/>
                <a:gd name="T28" fmla="*/ 7772 w 7777"/>
                <a:gd name="T29" fmla="*/ 394 h 7778"/>
                <a:gd name="T30" fmla="*/ 7771 w 7777"/>
                <a:gd name="T31" fmla="*/ 330 h 7778"/>
                <a:gd name="T32" fmla="*/ 2685 w 7777"/>
                <a:gd name="T33" fmla="*/ 4551 h 7778"/>
                <a:gd name="T34" fmla="*/ 1204 w 7777"/>
                <a:gd name="T35" fmla="*/ 3809 h 7778"/>
                <a:gd name="T36" fmla="*/ 1151 w 7777"/>
                <a:gd name="T37" fmla="*/ 3662 h 7778"/>
                <a:gd name="T38" fmla="*/ 1207 w 7777"/>
                <a:gd name="T39" fmla="*/ 3605 h 7778"/>
                <a:gd name="T40" fmla="*/ 5962 w 7777"/>
                <a:gd name="T41" fmla="*/ 1375 h 7778"/>
                <a:gd name="T42" fmla="*/ 2815 w 7777"/>
                <a:gd name="T43" fmla="*/ 4530 h 7778"/>
                <a:gd name="T44" fmla="*/ 2685 w 7777"/>
                <a:gd name="T45" fmla="*/ 4551 h 7778"/>
                <a:gd name="T46" fmla="*/ 6409 w 7777"/>
                <a:gd name="T47" fmla="*/ 1822 h 7778"/>
                <a:gd name="T48" fmla="*/ 4184 w 7777"/>
                <a:gd name="T49" fmla="*/ 6591 h 7778"/>
                <a:gd name="T50" fmla="*/ 3980 w 7777"/>
                <a:gd name="T51" fmla="*/ 6593 h 7778"/>
                <a:gd name="T52" fmla="*/ 3240 w 7777"/>
                <a:gd name="T53" fmla="*/ 5108 h 7778"/>
                <a:gd name="T54" fmla="*/ 3239 w 7777"/>
                <a:gd name="T55" fmla="*/ 5010 h 7778"/>
                <a:gd name="T56" fmla="*/ 3257 w 7777"/>
                <a:gd name="T57" fmla="*/ 4982 h 7778"/>
                <a:gd name="T58" fmla="*/ 3261 w 7777"/>
                <a:gd name="T59" fmla="*/ 4978 h 7778"/>
                <a:gd name="T60" fmla="*/ 6409 w 7777"/>
                <a:gd name="T61" fmla="*/ 1822 h 7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7" h="7778">
                  <a:moveTo>
                    <a:pt x="7771" y="330"/>
                  </a:moveTo>
                  <a:cubicBezTo>
                    <a:pt x="7745" y="184"/>
                    <a:pt x="7636" y="68"/>
                    <a:pt x="7495" y="23"/>
                  </a:cubicBezTo>
                  <a:cubicBezTo>
                    <a:pt x="7448" y="9"/>
                    <a:pt x="7406" y="0"/>
                    <a:pt x="7388" y="9"/>
                  </a:cubicBezTo>
                  <a:lnTo>
                    <a:pt x="7387" y="9"/>
                  </a:lnTo>
                  <a:lnTo>
                    <a:pt x="88" y="3432"/>
                  </a:lnTo>
                  <a:cubicBezTo>
                    <a:pt x="74" y="3438"/>
                    <a:pt x="59" y="3466"/>
                    <a:pt x="47" y="3499"/>
                  </a:cubicBezTo>
                  <a:cubicBezTo>
                    <a:pt x="10" y="3594"/>
                    <a:pt x="0" y="3697"/>
                    <a:pt x="15" y="3798"/>
                  </a:cubicBezTo>
                  <a:cubicBezTo>
                    <a:pt x="20" y="3838"/>
                    <a:pt x="29" y="3878"/>
                    <a:pt x="44" y="3905"/>
                  </a:cubicBezTo>
                  <a:cubicBezTo>
                    <a:pt x="56" y="3929"/>
                    <a:pt x="69" y="3948"/>
                    <a:pt x="80" y="3954"/>
                  </a:cubicBezTo>
                  <a:lnTo>
                    <a:pt x="2584" y="5208"/>
                  </a:lnTo>
                  <a:lnTo>
                    <a:pt x="3837" y="7719"/>
                  </a:lnTo>
                  <a:cubicBezTo>
                    <a:pt x="3845" y="7736"/>
                    <a:pt x="3893" y="7749"/>
                    <a:pt x="3945" y="7759"/>
                  </a:cubicBezTo>
                  <a:cubicBezTo>
                    <a:pt x="4050" y="7778"/>
                    <a:pt x="4158" y="7777"/>
                    <a:pt x="4262" y="7753"/>
                  </a:cubicBezTo>
                  <a:cubicBezTo>
                    <a:pt x="4310" y="7743"/>
                    <a:pt x="4350" y="7728"/>
                    <a:pt x="4358" y="7712"/>
                  </a:cubicBezTo>
                  <a:lnTo>
                    <a:pt x="7772" y="394"/>
                  </a:lnTo>
                  <a:cubicBezTo>
                    <a:pt x="7777" y="381"/>
                    <a:pt x="7777" y="358"/>
                    <a:pt x="7771" y="330"/>
                  </a:cubicBezTo>
                  <a:close/>
                  <a:moveTo>
                    <a:pt x="2685" y="4551"/>
                  </a:moveTo>
                  <a:lnTo>
                    <a:pt x="1204" y="3809"/>
                  </a:lnTo>
                  <a:cubicBezTo>
                    <a:pt x="1146" y="3780"/>
                    <a:pt x="1128" y="3713"/>
                    <a:pt x="1151" y="3662"/>
                  </a:cubicBezTo>
                  <a:cubicBezTo>
                    <a:pt x="1161" y="3638"/>
                    <a:pt x="1180" y="3618"/>
                    <a:pt x="1207" y="3605"/>
                  </a:cubicBezTo>
                  <a:lnTo>
                    <a:pt x="5962" y="1375"/>
                  </a:lnTo>
                  <a:lnTo>
                    <a:pt x="2815" y="4530"/>
                  </a:lnTo>
                  <a:cubicBezTo>
                    <a:pt x="2781" y="4565"/>
                    <a:pt x="2728" y="4573"/>
                    <a:pt x="2685" y="4551"/>
                  </a:cubicBezTo>
                  <a:close/>
                  <a:moveTo>
                    <a:pt x="6409" y="1822"/>
                  </a:moveTo>
                  <a:lnTo>
                    <a:pt x="4184" y="6591"/>
                  </a:lnTo>
                  <a:cubicBezTo>
                    <a:pt x="4144" y="6676"/>
                    <a:pt x="4023" y="6678"/>
                    <a:pt x="3980" y="6593"/>
                  </a:cubicBezTo>
                  <a:lnTo>
                    <a:pt x="3240" y="5108"/>
                  </a:lnTo>
                  <a:cubicBezTo>
                    <a:pt x="3224" y="5077"/>
                    <a:pt x="3225" y="5041"/>
                    <a:pt x="3239" y="5010"/>
                  </a:cubicBezTo>
                  <a:cubicBezTo>
                    <a:pt x="3243" y="5000"/>
                    <a:pt x="3250" y="4991"/>
                    <a:pt x="3257" y="4982"/>
                  </a:cubicBezTo>
                  <a:cubicBezTo>
                    <a:pt x="3258" y="4981"/>
                    <a:pt x="3260" y="4979"/>
                    <a:pt x="3261" y="4978"/>
                  </a:cubicBezTo>
                  <a:lnTo>
                    <a:pt x="6409" y="1822"/>
                  </a:lnTo>
                  <a:close/>
                </a:path>
              </a:pathLst>
            </a:custGeom>
            <a:solidFill>
              <a:srgbClr val="33C385">
                <a:alpha val="84000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72" name="文本框 171">
            <a:extLst>
              <a:ext uri="{FF2B5EF4-FFF2-40B4-BE49-F238E27FC236}">
                <a16:creationId xmlns:a16="http://schemas.microsoft.com/office/drawing/2014/main" id="{BE5465D9-901B-4D93-93FB-35F82A9D4D55}"/>
              </a:ext>
            </a:extLst>
          </p:cNvPr>
          <p:cNvSpPr txBox="1"/>
          <p:nvPr/>
        </p:nvSpPr>
        <p:spPr>
          <a:xfrm>
            <a:off x="2941354" y="2748182"/>
            <a:ext cx="6290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视频指纹总体介绍</a:t>
            </a:r>
          </a:p>
        </p:txBody>
      </p: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6DD716E7-A618-4B68-BEA9-2C9445F3DC96}"/>
              </a:ext>
            </a:extLst>
          </p:cNvPr>
          <p:cNvGrpSpPr/>
          <p:nvPr/>
        </p:nvGrpSpPr>
        <p:grpSpPr>
          <a:xfrm>
            <a:off x="7377777" y="1480447"/>
            <a:ext cx="754147" cy="666379"/>
            <a:chOff x="3864598" y="791444"/>
            <a:chExt cx="706691" cy="624446"/>
          </a:xfrm>
        </p:grpSpPr>
        <p:sp>
          <p:nvSpPr>
            <p:cNvPr id="258" name="椭圆 257">
              <a:extLst>
                <a:ext uri="{FF2B5EF4-FFF2-40B4-BE49-F238E27FC236}">
                  <a16:creationId xmlns:a16="http://schemas.microsoft.com/office/drawing/2014/main" id="{779FAFDD-F65D-4F68-8890-52812B7F8D4B}"/>
                </a:ext>
              </a:extLst>
            </p:cNvPr>
            <p:cNvSpPr/>
            <p:nvPr/>
          </p:nvSpPr>
          <p:spPr>
            <a:xfrm>
              <a:off x="3952374" y="796975"/>
              <a:ext cx="618915" cy="618915"/>
            </a:xfrm>
            <a:prstGeom prst="ellipse">
              <a:avLst/>
            </a:prstGeom>
            <a:gradFill flip="none" rotWithShape="1">
              <a:gsLst>
                <a:gs pos="14000">
                  <a:srgbClr val="63D9A9"/>
                </a:gs>
                <a:gs pos="77000">
                  <a:srgbClr val="80E4AD">
                    <a:alpha val="22000"/>
                  </a:srgbClr>
                </a:gs>
                <a:gs pos="45000">
                  <a:srgbClr val="80E4AD">
                    <a:alpha val="58000"/>
                  </a:srgbClr>
                </a:gs>
                <a:gs pos="100000">
                  <a:srgbClr val="80E4AD"/>
                </a:gs>
              </a:gsLst>
              <a:lin ang="18600000" scaled="0"/>
              <a:tileRect/>
            </a:gradFill>
            <a:ln>
              <a:noFill/>
            </a:ln>
            <a:effectLst>
              <a:outerShdw blurRad="381000" sx="102000" sy="102000" algn="ctr" rotWithShape="0">
                <a:srgbClr val="33C385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9" name="椭圆 258">
              <a:extLst>
                <a:ext uri="{FF2B5EF4-FFF2-40B4-BE49-F238E27FC236}">
                  <a16:creationId xmlns:a16="http://schemas.microsoft.com/office/drawing/2014/main" id="{EF3A505B-8B31-498E-A078-CA37949B52A6}"/>
                </a:ext>
              </a:extLst>
            </p:cNvPr>
            <p:cNvSpPr/>
            <p:nvPr/>
          </p:nvSpPr>
          <p:spPr>
            <a:xfrm rot="18941941">
              <a:off x="3864598" y="791444"/>
              <a:ext cx="512574" cy="352306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0" name="iconfont-1187-868583">
              <a:extLst>
                <a:ext uri="{FF2B5EF4-FFF2-40B4-BE49-F238E27FC236}">
                  <a16:creationId xmlns:a16="http://schemas.microsoft.com/office/drawing/2014/main" id="{60B588F3-CE63-4FD9-8D6E-92DD378ABE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49627" y="937101"/>
              <a:ext cx="366980" cy="370867"/>
            </a:xfrm>
            <a:custGeom>
              <a:avLst/>
              <a:gdLst>
                <a:gd name="T0" fmla="*/ 11174 w 12985"/>
                <a:gd name="T1" fmla="*/ 211 h 13120"/>
                <a:gd name="T2" fmla="*/ 8811 w 12985"/>
                <a:gd name="T3" fmla="*/ 1810 h 13120"/>
                <a:gd name="T4" fmla="*/ 8805 w 12985"/>
                <a:gd name="T5" fmla="*/ 2528 h 13120"/>
                <a:gd name="T6" fmla="*/ 3982 w 12985"/>
                <a:gd name="T7" fmla="*/ 4138 h 13120"/>
                <a:gd name="T8" fmla="*/ 2574 w 12985"/>
                <a:gd name="T9" fmla="*/ 3083 h 13120"/>
                <a:gd name="T10" fmla="*/ 210 w 12985"/>
                <a:gd name="T11" fmla="*/ 4683 h 13120"/>
                <a:gd name="T12" fmla="*/ 1810 w 12985"/>
                <a:gd name="T13" fmla="*/ 7046 h 13120"/>
                <a:gd name="T14" fmla="*/ 3510 w 12985"/>
                <a:gd name="T15" fmla="*/ 6590 h 13120"/>
                <a:gd name="T16" fmla="*/ 7388 w 12985"/>
                <a:gd name="T17" fmla="*/ 9877 h 13120"/>
                <a:gd name="T18" fmla="*/ 7127 w 12985"/>
                <a:gd name="T19" fmla="*/ 10545 h 13120"/>
                <a:gd name="T20" fmla="*/ 8727 w 12985"/>
                <a:gd name="T21" fmla="*/ 12909 h 13120"/>
                <a:gd name="T22" fmla="*/ 11091 w 12985"/>
                <a:gd name="T23" fmla="*/ 11309 h 13120"/>
                <a:gd name="T24" fmla="*/ 9491 w 12985"/>
                <a:gd name="T25" fmla="*/ 8945 h 13120"/>
                <a:gd name="T26" fmla="*/ 7791 w 12985"/>
                <a:gd name="T27" fmla="*/ 9402 h 13120"/>
                <a:gd name="T28" fmla="*/ 3913 w 12985"/>
                <a:gd name="T29" fmla="*/ 6115 h 13120"/>
                <a:gd name="T30" fmla="*/ 4174 w 12985"/>
                <a:gd name="T31" fmla="*/ 5447 h 13120"/>
                <a:gd name="T32" fmla="*/ 4180 w 12985"/>
                <a:gd name="T33" fmla="*/ 4729 h 13120"/>
                <a:gd name="T34" fmla="*/ 9002 w 12985"/>
                <a:gd name="T35" fmla="*/ 3119 h 13120"/>
                <a:gd name="T36" fmla="*/ 10410 w 12985"/>
                <a:gd name="T37" fmla="*/ 4174 h 13120"/>
                <a:gd name="T38" fmla="*/ 12774 w 12985"/>
                <a:gd name="T39" fmla="*/ 2574 h 13120"/>
                <a:gd name="T40" fmla="*/ 11174 w 12985"/>
                <a:gd name="T41" fmla="*/ 211 h 13120"/>
                <a:gd name="T42" fmla="*/ 1928 w 12985"/>
                <a:gd name="T43" fmla="*/ 6435 h 13120"/>
                <a:gd name="T44" fmla="*/ 822 w 12985"/>
                <a:gd name="T45" fmla="*/ 4801 h 13120"/>
                <a:gd name="T46" fmla="*/ 2456 w 12985"/>
                <a:gd name="T47" fmla="*/ 3694 h 13120"/>
                <a:gd name="T48" fmla="*/ 3562 w 12985"/>
                <a:gd name="T49" fmla="*/ 5329 h 13120"/>
                <a:gd name="T50" fmla="*/ 1928 w 12985"/>
                <a:gd name="T51" fmla="*/ 6435 h 13120"/>
                <a:gd name="T52" fmla="*/ 9373 w 12985"/>
                <a:gd name="T53" fmla="*/ 9557 h 13120"/>
                <a:gd name="T54" fmla="*/ 10480 w 12985"/>
                <a:gd name="T55" fmla="*/ 11191 h 13120"/>
                <a:gd name="T56" fmla="*/ 8845 w 12985"/>
                <a:gd name="T57" fmla="*/ 12297 h 13120"/>
                <a:gd name="T58" fmla="*/ 7739 w 12985"/>
                <a:gd name="T59" fmla="*/ 10663 h 13120"/>
                <a:gd name="T60" fmla="*/ 9373 w 12985"/>
                <a:gd name="T61" fmla="*/ 9557 h 13120"/>
                <a:gd name="T62" fmla="*/ 12163 w 12985"/>
                <a:gd name="T63" fmla="*/ 2456 h 13120"/>
                <a:gd name="T64" fmla="*/ 10528 w 12985"/>
                <a:gd name="T65" fmla="*/ 3562 h 13120"/>
                <a:gd name="T66" fmla="*/ 9423 w 12985"/>
                <a:gd name="T67" fmla="*/ 1928 h 13120"/>
                <a:gd name="T68" fmla="*/ 11056 w 12985"/>
                <a:gd name="T69" fmla="*/ 822 h 13120"/>
                <a:gd name="T70" fmla="*/ 12163 w 12985"/>
                <a:gd name="T71" fmla="*/ 2456 h 1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985" h="13120">
                  <a:moveTo>
                    <a:pt x="11174" y="211"/>
                  </a:moveTo>
                  <a:cubicBezTo>
                    <a:pt x="10082" y="0"/>
                    <a:pt x="9022" y="718"/>
                    <a:pt x="8811" y="1810"/>
                  </a:cubicBezTo>
                  <a:cubicBezTo>
                    <a:pt x="8764" y="2054"/>
                    <a:pt x="8766" y="2296"/>
                    <a:pt x="8805" y="2528"/>
                  </a:cubicBezTo>
                  <a:lnTo>
                    <a:pt x="3982" y="4138"/>
                  </a:lnTo>
                  <a:cubicBezTo>
                    <a:pt x="3708" y="3608"/>
                    <a:pt x="3204" y="3204"/>
                    <a:pt x="2574" y="3083"/>
                  </a:cubicBezTo>
                  <a:cubicBezTo>
                    <a:pt x="1481" y="2872"/>
                    <a:pt x="421" y="3590"/>
                    <a:pt x="210" y="4683"/>
                  </a:cubicBezTo>
                  <a:cubicBezTo>
                    <a:pt x="0" y="5775"/>
                    <a:pt x="718" y="6836"/>
                    <a:pt x="1810" y="7046"/>
                  </a:cubicBezTo>
                  <a:cubicBezTo>
                    <a:pt x="2440" y="7168"/>
                    <a:pt x="3058" y="6979"/>
                    <a:pt x="3510" y="6590"/>
                  </a:cubicBezTo>
                  <a:lnTo>
                    <a:pt x="7388" y="9877"/>
                  </a:lnTo>
                  <a:cubicBezTo>
                    <a:pt x="7266" y="10077"/>
                    <a:pt x="7174" y="10301"/>
                    <a:pt x="7127" y="10545"/>
                  </a:cubicBezTo>
                  <a:cubicBezTo>
                    <a:pt x="6917" y="11638"/>
                    <a:pt x="7635" y="12698"/>
                    <a:pt x="8727" y="12909"/>
                  </a:cubicBezTo>
                  <a:cubicBezTo>
                    <a:pt x="9820" y="13120"/>
                    <a:pt x="10881" y="12402"/>
                    <a:pt x="11091" y="11309"/>
                  </a:cubicBezTo>
                  <a:cubicBezTo>
                    <a:pt x="11302" y="10216"/>
                    <a:pt x="10584" y="9156"/>
                    <a:pt x="9491" y="8945"/>
                  </a:cubicBezTo>
                  <a:cubicBezTo>
                    <a:pt x="8861" y="8824"/>
                    <a:pt x="8243" y="9012"/>
                    <a:pt x="7791" y="9402"/>
                  </a:cubicBezTo>
                  <a:lnTo>
                    <a:pt x="3913" y="6115"/>
                  </a:lnTo>
                  <a:cubicBezTo>
                    <a:pt x="4036" y="5914"/>
                    <a:pt x="4127" y="5690"/>
                    <a:pt x="4174" y="5447"/>
                  </a:cubicBezTo>
                  <a:cubicBezTo>
                    <a:pt x="4221" y="5203"/>
                    <a:pt x="4219" y="4961"/>
                    <a:pt x="4180" y="4729"/>
                  </a:cubicBezTo>
                  <a:lnTo>
                    <a:pt x="9002" y="3119"/>
                  </a:lnTo>
                  <a:cubicBezTo>
                    <a:pt x="9277" y="3648"/>
                    <a:pt x="9781" y="4053"/>
                    <a:pt x="10410" y="4174"/>
                  </a:cubicBezTo>
                  <a:cubicBezTo>
                    <a:pt x="11503" y="4385"/>
                    <a:pt x="12564" y="3667"/>
                    <a:pt x="12774" y="2574"/>
                  </a:cubicBezTo>
                  <a:cubicBezTo>
                    <a:pt x="12985" y="1481"/>
                    <a:pt x="12267" y="421"/>
                    <a:pt x="11174" y="211"/>
                  </a:cubicBezTo>
                  <a:close/>
                  <a:moveTo>
                    <a:pt x="1928" y="6435"/>
                  </a:moveTo>
                  <a:cubicBezTo>
                    <a:pt x="1173" y="6289"/>
                    <a:pt x="676" y="5556"/>
                    <a:pt x="822" y="4801"/>
                  </a:cubicBezTo>
                  <a:cubicBezTo>
                    <a:pt x="968" y="4045"/>
                    <a:pt x="1701" y="3549"/>
                    <a:pt x="2456" y="3694"/>
                  </a:cubicBezTo>
                  <a:cubicBezTo>
                    <a:pt x="3212" y="3840"/>
                    <a:pt x="3708" y="4573"/>
                    <a:pt x="3562" y="5329"/>
                  </a:cubicBezTo>
                  <a:cubicBezTo>
                    <a:pt x="3417" y="6084"/>
                    <a:pt x="2684" y="6580"/>
                    <a:pt x="1928" y="6435"/>
                  </a:cubicBezTo>
                  <a:close/>
                  <a:moveTo>
                    <a:pt x="9373" y="9557"/>
                  </a:moveTo>
                  <a:cubicBezTo>
                    <a:pt x="10129" y="9703"/>
                    <a:pt x="10625" y="10436"/>
                    <a:pt x="10480" y="11191"/>
                  </a:cubicBezTo>
                  <a:cubicBezTo>
                    <a:pt x="10334" y="11947"/>
                    <a:pt x="9601" y="12443"/>
                    <a:pt x="8845" y="12297"/>
                  </a:cubicBezTo>
                  <a:cubicBezTo>
                    <a:pt x="8090" y="12152"/>
                    <a:pt x="7593" y="11419"/>
                    <a:pt x="7739" y="10663"/>
                  </a:cubicBezTo>
                  <a:cubicBezTo>
                    <a:pt x="7885" y="9908"/>
                    <a:pt x="8618" y="9412"/>
                    <a:pt x="9373" y="9557"/>
                  </a:cubicBezTo>
                  <a:close/>
                  <a:moveTo>
                    <a:pt x="12163" y="2456"/>
                  </a:moveTo>
                  <a:cubicBezTo>
                    <a:pt x="12017" y="3212"/>
                    <a:pt x="11284" y="3708"/>
                    <a:pt x="10528" y="3562"/>
                  </a:cubicBezTo>
                  <a:cubicBezTo>
                    <a:pt x="9773" y="3417"/>
                    <a:pt x="9277" y="2684"/>
                    <a:pt x="9423" y="1928"/>
                  </a:cubicBezTo>
                  <a:cubicBezTo>
                    <a:pt x="9568" y="1173"/>
                    <a:pt x="10301" y="677"/>
                    <a:pt x="11056" y="822"/>
                  </a:cubicBezTo>
                  <a:cubicBezTo>
                    <a:pt x="11812" y="968"/>
                    <a:pt x="12308" y="1701"/>
                    <a:pt x="12163" y="2456"/>
                  </a:cubicBezTo>
                  <a:close/>
                </a:path>
              </a:pathLst>
            </a:custGeom>
            <a:solidFill>
              <a:srgbClr val="33C385">
                <a:alpha val="84000"/>
              </a:srgb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73" name="文本框 172">
            <a:extLst>
              <a:ext uri="{FF2B5EF4-FFF2-40B4-BE49-F238E27FC236}">
                <a16:creationId xmlns:a16="http://schemas.microsoft.com/office/drawing/2014/main" id="{7BC0CA77-6CB0-4B53-9642-F3942B3EE80A}"/>
              </a:ext>
            </a:extLst>
          </p:cNvPr>
          <p:cNvSpPr txBox="1"/>
          <p:nvPr/>
        </p:nvSpPr>
        <p:spPr>
          <a:xfrm>
            <a:off x="4664066" y="3463487"/>
            <a:ext cx="28654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General introduction to video fingerprint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457200">
              <a:defRPr/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5665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39E22105-B5CC-406C-80BD-89B5BDE5754E}"/>
              </a:ext>
            </a:extLst>
          </p:cNvPr>
          <p:cNvSpPr/>
          <p:nvPr/>
        </p:nvSpPr>
        <p:spPr>
          <a:xfrm>
            <a:off x="654685" y="882015"/>
            <a:ext cx="573015" cy="7048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AF724ACF-F1AD-4281-BD74-7DC99933F62C}"/>
              </a:ext>
            </a:extLst>
          </p:cNvPr>
          <p:cNvSpPr/>
          <p:nvPr/>
        </p:nvSpPr>
        <p:spPr>
          <a:xfrm>
            <a:off x="1391676" y="882015"/>
            <a:ext cx="118157" cy="7048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F8AE78CD-A102-499D-8D86-39D8298C0553}"/>
              </a:ext>
            </a:extLst>
          </p:cNvPr>
          <p:cNvGrpSpPr/>
          <p:nvPr/>
        </p:nvGrpSpPr>
        <p:grpSpPr>
          <a:xfrm>
            <a:off x="536216" y="422595"/>
            <a:ext cx="3868175" cy="774051"/>
            <a:chOff x="1657880" y="2055430"/>
            <a:chExt cx="3868175" cy="774051"/>
          </a:xfrm>
        </p:grpSpPr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E5959175-501E-47A6-BA54-EAEDF341073F}"/>
                </a:ext>
              </a:extLst>
            </p:cNvPr>
            <p:cNvSpPr txBox="1"/>
            <p:nvPr/>
          </p:nvSpPr>
          <p:spPr>
            <a:xfrm>
              <a:off x="2733021" y="2413983"/>
              <a:ext cx="279303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algn="l">
                <a:defRPr/>
              </a:pPr>
              <a:r>
                <a:rPr lang="en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General introduction to video fingerprint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AEC4CC9E-3D11-4EB1-8B84-145B1B163C2A}"/>
                </a:ext>
              </a:extLst>
            </p:cNvPr>
            <p:cNvSpPr txBox="1"/>
            <p:nvPr/>
          </p:nvSpPr>
          <p:spPr>
            <a:xfrm>
              <a:off x="1657880" y="2055430"/>
              <a:ext cx="2729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视频指纹总体介绍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39F93DF4-E3D9-4E3A-8E00-49CA2377F3C0}"/>
              </a:ext>
            </a:extLst>
          </p:cNvPr>
          <p:cNvSpPr txBox="1"/>
          <p:nvPr/>
        </p:nvSpPr>
        <p:spPr>
          <a:xfrm>
            <a:off x="1114777" y="1220228"/>
            <a:ext cx="9264691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03B5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视频指纹是什么？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03B5C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4" name="iconfont-11462-5439955">
            <a:extLst>
              <a:ext uri="{FF2B5EF4-FFF2-40B4-BE49-F238E27FC236}">
                <a16:creationId xmlns:a16="http://schemas.microsoft.com/office/drawing/2014/main" id="{872EF622-577D-4AFB-806E-8B8A12C2D4FA}"/>
              </a:ext>
            </a:extLst>
          </p:cNvPr>
          <p:cNvSpPr>
            <a:spLocks noChangeAspect="1"/>
          </p:cNvSpPr>
          <p:nvPr/>
        </p:nvSpPr>
        <p:spPr bwMode="auto">
          <a:xfrm>
            <a:off x="654685" y="1244506"/>
            <a:ext cx="328854" cy="328854"/>
          </a:xfrm>
          <a:custGeom>
            <a:avLst/>
            <a:gdLst>
              <a:gd name="T0" fmla="*/ 2125 w 11200"/>
              <a:gd name="T1" fmla="*/ 7342 h 11200"/>
              <a:gd name="T2" fmla="*/ 2475 w 11200"/>
              <a:gd name="T3" fmla="*/ 7663 h 11200"/>
              <a:gd name="T4" fmla="*/ 2125 w 11200"/>
              <a:gd name="T5" fmla="*/ 8098 h 11200"/>
              <a:gd name="T6" fmla="*/ 800 w 11200"/>
              <a:gd name="T7" fmla="*/ 9038 h 11200"/>
              <a:gd name="T8" fmla="*/ 5600 w 11200"/>
              <a:gd name="T9" fmla="*/ 10400 h 11200"/>
              <a:gd name="T10" fmla="*/ 10400 w 11200"/>
              <a:gd name="T11" fmla="*/ 9038 h 11200"/>
              <a:gd name="T12" fmla="*/ 9088 w 11200"/>
              <a:gd name="T13" fmla="*/ 8101 h 11200"/>
              <a:gd name="T14" fmla="*/ 8663 w 11200"/>
              <a:gd name="T15" fmla="*/ 7725 h 11200"/>
              <a:gd name="T16" fmla="*/ 9088 w 11200"/>
              <a:gd name="T17" fmla="*/ 7345 h 11200"/>
              <a:gd name="T18" fmla="*/ 11200 w 11200"/>
              <a:gd name="T19" fmla="*/ 9038 h 11200"/>
              <a:gd name="T20" fmla="*/ 5600 w 11200"/>
              <a:gd name="T21" fmla="*/ 11200 h 11200"/>
              <a:gd name="T22" fmla="*/ 0 w 11200"/>
              <a:gd name="T23" fmla="*/ 9038 h 11200"/>
              <a:gd name="T24" fmla="*/ 2125 w 11200"/>
              <a:gd name="T25" fmla="*/ 7342 h 11200"/>
              <a:gd name="T26" fmla="*/ 5606 w 11200"/>
              <a:gd name="T27" fmla="*/ 9463 h 11200"/>
              <a:gd name="T28" fmla="*/ 2583 w 11200"/>
              <a:gd name="T29" fmla="*/ 6412 h 11200"/>
              <a:gd name="T30" fmla="*/ 1688 w 11200"/>
              <a:gd name="T31" fmla="*/ 3919 h 11200"/>
              <a:gd name="T32" fmla="*/ 5606 w 11200"/>
              <a:gd name="T33" fmla="*/ 0 h 11200"/>
              <a:gd name="T34" fmla="*/ 9525 w 11200"/>
              <a:gd name="T35" fmla="*/ 3919 h 11200"/>
              <a:gd name="T36" fmla="*/ 8628 w 11200"/>
              <a:gd name="T37" fmla="*/ 6414 h 11200"/>
              <a:gd name="T38" fmla="*/ 5606 w 11200"/>
              <a:gd name="T39" fmla="*/ 9463 h 11200"/>
              <a:gd name="T40" fmla="*/ 5606 w 11200"/>
              <a:gd name="T41" fmla="*/ 8288 h 11200"/>
              <a:gd name="T42" fmla="*/ 7508 w 11200"/>
              <a:gd name="T43" fmla="*/ 6391 h 11200"/>
              <a:gd name="T44" fmla="*/ 8725 w 11200"/>
              <a:gd name="T45" fmla="*/ 3919 h 11200"/>
              <a:gd name="T46" fmla="*/ 5606 w 11200"/>
              <a:gd name="T47" fmla="*/ 800 h 11200"/>
              <a:gd name="T48" fmla="*/ 2488 w 11200"/>
              <a:gd name="T49" fmla="*/ 3919 h 11200"/>
              <a:gd name="T50" fmla="*/ 3697 w 11200"/>
              <a:gd name="T51" fmla="*/ 6385 h 11200"/>
              <a:gd name="T52" fmla="*/ 5606 w 11200"/>
              <a:gd name="T53" fmla="*/ 8288 h 11200"/>
              <a:gd name="T54" fmla="*/ 5600 w 11200"/>
              <a:gd name="T55" fmla="*/ 6213 h 11200"/>
              <a:gd name="T56" fmla="*/ 3300 w 11200"/>
              <a:gd name="T57" fmla="*/ 3913 h 11200"/>
              <a:gd name="T58" fmla="*/ 5600 w 11200"/>
              <a:gd name="T59" fmla="*/ 1613 h 11200"/>
              <a:gd name="T60" fmla="*/ 7900 w 11200"/>
              <a:gd name="T61" fmla="*/ 3913 h 11200"/>
              <a:gd name="T62" fmla="*/ 5600 w 11200"/>
              <a:gd name="T63" fmla="*/ 6213 h 11200"/>
              <a:gd name="T64" fmla="*/ 5600 w 11200"/>
              <a:gd name="T65" fmla="*/ 5413 h 11200"/>
              <a:gd name="T66" fmla="*/ 7100 w 11200"/>
              <a:gd name="T67" fmla="*/ 3913 h 11200"/>
              <a:gd name="T68" fmla="*/ 5600 w 11200"/>
              <a:gd name="T69" fmla="*/ 2413 h 11200"/>
              <a:gd name="T70" fmla="*/ 4100 w 11200"/>
              <a:gd name="T71" fmla="*/ 3913 h 11200"/>
              <a:gd name="T72" fmla="*/ 5600 w 11200"/>
              <a:gd name="T73" fmla="*/ 5413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200" h="11200">
                <a:moveTo>
                  <a:pt x="2125" y="7342"/>
                </a:moveTo>
                <a:cubicBezTo>
                  <a:pt x="2263" y="7300"/>
                  <a:pt x="2475" y="7345"/>
                  <a:pt x="2475" y="7663"/>
                </a:cubicBezTo>
                <a:cubicBezTo>
                  <a:pt x="2475" y="7980"/>
                  <a:pt x="2238" y="8063"/>
                  <a:pt x="2125" y="8098"/>
                </a:cubicBezTo>
                <a:cubicBezTo>
                  <a:pt x="1304" y="8342"/>
                  <a:pt x="800" y="8673"/>
                  <a:pt x="800" y="9038"/>
                </a:cubicBezTo>
                <a:cubicBezTo>
                  <a:pt x="800" y="9790"/>
                  <a:pt x="2949" y="10400"/>
                  <a:pt x="5600" y="10400"/>
                </a:cubicBezTo>
                <a:cubicBezTo>
                  <a:pt x="8251" y="10400"/>
                  <a:pt x="10400" y="9790"/>
                  <a:pt x="10400" y="9038"/>
                </a:cubicBezTo>
                <a:cubicBezTo>
                  <a:pt x="10400" y="8675"/>
                  <a:pt x="9901" y="8345"/>
                  <a:pt x="9088" y="8101"/>
                </a:cubicBezTo>
                <a:cubicBezTo>
                  <a:pt x="8963" y="8063"/>
                  <a:pt x="8663" y="8050"/>
                  <a:pt x="8663" y="7725"/>
                </a:cubicBezTo>
                <a:cubicBezTo>
                  <a:pt x="8663" y="7400"/>
                  <a:pt x="8863" y="7263"/>
                  <a:pt x="9088" y="7345"/>
                </a:cubicBezTo>
                <a:cubicBezTo>
                  <a:pt x="10375" y="7742"/>
                  <a:pt x="11200" y="8352"/>
                  <a:pt x="11200" y="9038"/>
                </a:cubicBezTo>
                <a:cubicBezTo>
                  <a:pt x="11200" y="10232"/>
                  <a:pt x="8693" y="11200"/>
                  <a:pt x="5600" y="11200"/>
                </a:cubicBezTo>
                <a:cubicBezTo>
                  <a:pt x="2507" y="11200"/>
                  <a:pt x="0" y="10232"/>
                  <a:pt x="0" y="9038"/>
                </a:cubicBezTo>
                <a:cubicBezTo>
                  <a:pt x="0" y="8350"/>
                  <a:pt x="830" y="7738"/>
                  <a:pt x="2125" y="7342"/>
                </a:cubicBezTo>
                <a:close/>
                <a:moveTo>
                  <a:pt x="5606" y="9463"/>
                </a:moveTo>
                <a:cubicBezTo>
                  <a:pt x="4070" y="8009"/>
                  <a:pt x="3062" y="6993"/>
                  <a:pt x="2583" y="6412"/>
                </a:cubicBezTo>
                <a:cubicBezTo>
                  <a:pt x="2024" y="5735"/>
                  <a:pt x="1688" y="4866"/>
                  <a:pt x="1688" y="3919"/>
                </a:cubicBezTo>
                <a:cubicBezTo>
                  <a:pt x="1688" y="1754"/>
                  <a:pt x="3442" y="0"/>
                  <a:pt x="5606" y="0"/>
                </a:cubicBezTo>
                <a:cubicBezTo>
                  <a:pt x="7771" y="0"/>
                  <a:pt x="9525" y="1754"/>
                  <a:pt x="9525" y="3919"/>
                </a:cubicBezTo>
                <a:cubicBezTo>
                  <a:pt x="9525" y="4867"/>
                  <a:pt x="9188" y="5736"/>
                  <a:pt x="8628" y="6414"/>
                </a:cubicBezTo>
                <a:cubicBezTo>
                  <a:pt x="8149" y="6994"/>
                  <a:pt x="7142" y="8010"/>
                  <a:pt x="5606" y="9463"/>
                </a:cubicBezTo>
                <a:close/>
                <a:moveTo>
                  <a:pt x="5606" y="8288"/>
                </a:moveTo>
                <a:cubicBezTo>
                  <a:pt x="6627" y="7338"/>
                  <a:pt x="7261" y="6705"/>
                  <a:pt x="7508" y="6391"/>
                </a:cubicBezTo>
                <a:cubicBezTo>
                  <a:pt x="8112" y="5623"/>
                  <a:pt x="8725" y="4925"/>
                  <a:pt x="8725" y="3919"/>
                </a:cubicBezTo>
                <a:cubicBezTo>
                  <a:pt x="8725" y="2196"/>
                  <a:pt x="7329" y="800"/>
                  <a:pt x="5606" y="800"/>
                </a:cubicBezTo>
                <a:cubicBezTo>
                  <a:pt x="3884" y="800"/>
                  <a:pt x="2488" y="2196"/>
                  <a:pt x="2488" y="3919"/>
                </a:cubicBezTo>
                <a:cubicBezTo>
                  <a:pt x="2488" y="4922"/>
                  <a:pt x="3091" y="5625"/>
                  <a:pt x="3697" y="6385"/>
                </a:cubicBezTo>
                <a:cubicBezTo>
                  <a:pt x="4024" y="6795"/>
                  <a:pt x="4660" y="7429"/>
                  <a:pt x="5606" y="8288"/>
                </a:cubicBezTo>
                <a:close/>
                <a:moveTo>
                  <a:pt x="5600" y="6213"/>
                </a:moveTo>
                <a:cubicBezTo>
                  <a:pt x="4330" y="6213"/>
                  <a:pt x="3300" y="5183"/>
                  <a:pt x="3300" y="3913"/>
                </a:cubicBezTo>
                <a:cubicBezTo>
                  <a:pt x="3300" y="2642"/>
                  <a:pt x="4330" y="1613"/>
                  <a:pt x="5600" y="1613"/>
                </a:cubicBezTo>
                <a:cubicBezTo>
                  <a:pt x="6870" y="1613"/>
                  <a:pt x="7900" y="2642"/>
                  <a:pt x="7900" y="3913"/>
                </a:cubicBezTo>
                <a:cubicBezTo>
                  <a:pt x="7900" y="5183"/>
                  <a:pt x="6870" y="6213"/>
                  <a:pt x="5600" y="6213"/>
                </a:cubicBezTo>
                <a:close/>
                <a:moveTo>
                  <a:pt x="5600" y="5413"/>
                </a:moveTo>
                <a:cubicBezTo>
                  <a:pt x="6428" y="5413"/>
                  <a:pt x="7100" y="4741"/>
                  <a:pt x="7100" y="3913"/>
                </a:cubicBezTo>
                <a:cubicBezTo>
                  <a:pt x="7100" y="3084"/>
                  <a:pt x="6428" y="2413"/>
                  <a:pt x="5600" y="2413"/>
                </a:cubicBezTo>
                <a:cubicBezTo>
                  <a:pt x="4772" y="2413"/>
                  <a:pt x="4100" y="3084"/>
                  <a:pt x="4100" y="3913"/>
                </a:cubicBezTo>
                <a:cubicBezTo>
                  <a:pt x="4100" y="4741"/>
                  <a:pt x="4772" y="5413"/>
                  <a:pt x="5600" y="54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891DA8A-1FB2-46B6-BEDA-6B7DAEA3F7AC}"/>
              </a:ext>
            </a:extLst>
          </p:cNvPr>
          <p:cNvSpPr/>
          <p:nvPr/>
        </p:nvSpPr>
        <p:spPr>
          <a:xfrm>
            <a:off x="0" y="6701742"/>
            <a:ext cx="12192000" cy="15625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2000"/>
                </a:schemeClr>
              </a:gs>
              <a:gs pos="100000">
                <a:srgbClr val="76CEFA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419100" sx="102000" sy="102000" algn="ctr" rotWithShape="0">
              <a:srgbClr val="4EC1F9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1378B335-EBEC-8544-900C-702D75883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3" t="20822" r="33866" b="26279"/>
          <a:stretch/>
        </p:blipFill>
        <p:spPr bwMode="auto">
          <a:xfrm>
            <a:off x="6384528" y="4344181"/>
            <a:ext cx="2069900" cy="190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>
            <a:extLst>
              <a:ext uri="{FF2B5EF4-FFF2-40B4-BE49-F238E27FC236}">
                <a16:creationId xmlns:a16="http://schemas.microsoft.com/office/drawing/2014/main" id="{2CFE3131-B43A-8247-BEE3-82FD245EE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5" y="4546061"/>
            <a:ext cx="3181828" cy="179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2">
            <a:extLst>
              <a:ext uri="{FF2B5EF4-FFF2-40B4-BE49-F238E27FC236}">
                <a16:creationId xmlns:a16="http://schemas.microsoft.com/office/drawing/2014/main" id="{7155B033-6497-EB45-BD75-73EDCED3B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33" y="1818203"/>
            <a:ext cx="1923445" cy="192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6">
            <a:extLst>
              <a:ext uri="{FF2B5EF4-FFF2-40B4-BE49-F238E27FC236}">
                <a16:creationId xmlns:a16="http://schemas.microsoft.com/office/drawing/2014/main" id="{4ECE7A7E-F5FF-E842-A7C4-B677A85DF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528" y="1692312"/>
            <a:ext cx="2069900" cy="19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右箭头 55">
            <a:extLst>
              <a:ext uri="{FF2B5EF4-FFF2-40B4-BE49-F238E27FC236}">
                <a16:creationId xmlns:a16="http://schemas.microsoft.com/office/drawing/2014/main" id="{C95572A7-31C0-FA44-A28D-073B6F8768CD}"/>
              </a:ext>
            </a:extLst>
          </p:cNvPr>
          <p:cNvSpPr/>
          <p:nvPr/>
        </p:nvSpPr>
        <p:spPr>
          <a:xfrm>
            <a:off x="4257779" y="2606348"/>
            <a:ext cx="1230725" cy="475013"/>
          </a:xfrm>
          <a:prstGeom prst="rightArrow">
            <a:avLst/>
          </a:prstGeom>
          <a:noFill/>
          <a:ln>
            <a:solidFill>
              <a:schemeClr val="accent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B232D94-9796-7049-B545-3B771BCCA9A5}"/>
              </a:ext>
            </a:extLst>
          </p:cNvPr>
          <p:cNvSpPr txBox="1"/>
          <p:nvPr/>
        </p:nvSpPr>
        <p:spPr>
          <a:xfrm>
            <a:off x="4257779" y="2087870"/>
            <a:ext cx="123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人手指纹</a:t>
            </a:r>
          </a:p>
        </p:txBody>
      </p:sp>
      <p:sp>
        <p:nvSpPr>
          <p:cNvPr id="69" name="右箭头 68">
            <a:extLst>
              <a:ext uri="{FF2B5EF4-FFF2-40B4-BE49-F238E27FC236}">
                <a16:creationId xmlns:a16="http://schemas.microsoft.com/office/drawing/2014/main" id="{FF52BD65-690A-D344-8FC5-84457F242FE7}"/>
              </a:ext>
            </a:extLst>
          </p:cNvPr>
          <p:cNvSpPr/>
          <p:nvPr/>
        </p:nvSpPr>
        <p:spPr>
          <a:xfrm>
            <a:off x="4404391" y="5441451"/>
            <a:ext cx="1230725" cy="475013"/>
          </a:xfrm>
          <a:prstGeom prst="rightArrow">
            <a:avLst/>
          </a:prstGeom>
          <a:noFill/>
          <a:ln>
            <a:solidFill>
              <a:schemeClr val="accent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0527138-8019-DA40-94DD-947426F9E328}"/>
              </a:ext>
            </a:extLst>
          </p:cNvPr>
          <p:cNvSpPr txBox="1"/>
          <p:nvPr/>
        </p:nvSpPr>
        <p:spPr>
          <a:xfrm>
            <a:off x="4404391" y="4922973"/>
            <a:ext cx="123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视频指纹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0D5A625-6943-764C-89FA-FD1EA8EDCB51}"/>
              </a:ext>
            </a:extLst>
          </p:cNvPr>
          <p:cNvSpPr txBox="1"/>
          <p:nvPr/>
        </p:nvSpPr>
        <p:spPr>
          <a:xfrm>
            <a:off x="9031258" y="2568440"/>
            <a:ext cx="20699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</a:rPr>
              <a:t>唯一的标识一个人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5393843-21AC-8941-B995-B2990BB1FC07}"/>
              </a:ext>
            </a:extLst>
          </p:cNvPr>
          <p:cNvSpPr txBox="1"/>
          <p:nvPr/>
        </p:nvSpPr>
        <p:spPr>
          <a:xfrm>
            <a:off x="9031258" y="5256785"/>
            <a:ext cx="2282618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</a:rPr>
              <a:t>唯一的标识一段视频</a:t>
            </a:r>
          </a:p>
        </p:txBody>
      </p:sp>
    </p:spTree>
    <p:extLst>
      <p:ext uri="{BB962C8B-B14F-4D97-AF65-F5344CB8AC3E}">
        <p14:creationId xmlns:p14="http://schemas.microsoft.com/office/powerpoint/2010/main" val="4232326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39E22105-B5CC-406C-80BD-89B5BDE5754E}"/>
              </a:ext>
            </a:extLst>
          </p:cNvPr>
          <p:cNvSpPr/>
          <p:nvPr/>
        </p:nvSpPr>
        <p:spPr>
          <a:xfrm>
            <a:off x="654685" y="882015"/>
            <a:ext cx="573015" cy="7048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AF724ACF-F1AD-4281-BD74-7DC99933F62C}"/>
              </a:ext>
            </a:extLst>
          </p:cNvPr>
          <p:cNvSpPr/>
          <p:nvPr/>
        </p:nvSpPr>
        <p:spPr>
          <a:xfrm>
            <a:off x="1391676" y="882015"/>
            <a:ext cx="118157" cy="7048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F8AE78CD-A102-499D-8D86-39D8298C0553}"/>
              </a:ext>
            </a:extLst>
          </p:cNvPr>
          <p:cNvGrpSpPr/>
          <p:nvPr/>
        </p:nvGrpSpPr>
        <p:grpSpPr>
          <a:xfrm>
            <a:off x="536216" y="422595"/>
            <a:ext cx="3906569" cy="774051"/>
            <a:chOff x="1657880" y="2055430"/>
            <a:chExt cx="3906569" cy="774051"/>
          </a:xfrm>
        </p:grpSpPr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E5959175-501E-47A6-BA54-EAEDF341073F}"/>
                </a:ext>
              </a:extLst>
            </p:cNvPr>
            <p:cNvSpPr txBox="1"/>
            <p:nvPr/>
          </p:nvSpPr>
          <p:spPr>
            <a:xfrm>
              <a:off x="2733021" y="2413983"/>
              <a:ext cx="2831428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algn="l">
                <a:defRPr/>
              </a:pPr>
              <a:r>
                <a:rPr lang="en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General introduction to video fingerprint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AEC4CC9E-3D11-4EB1-8B84-145B1B163C2A}"/>
                </a:ext>
              </a:extLst>
            </p:cNvPr>
            <p:cNvSpPr txBox="1"/>
            <p:nvPr/>
          </p:nvSpPr>
          <p:spPr>
            <a:xfrm>
              <a:off x="1657880" y="2055430"/>
              <a:ext cx="2729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视频指纹总体介绍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39F93DF4-E3D9-4E3A-8E00-49CA2377F3C0}"/>
              </a:ext>
            </a:extLst>
          </p:cNvPr>
          <p:cNvSpPr txBox="1"/>
          <p:nvPr/>
        </p:nvSpPr>
        <p:spPr>
          <a:xfrm>
            <a:off x="1009370" y="1179999"/>
            <a:ext cx="9264691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103B5C"/>
                </a:solidFill>
                <a:latin typeface="微软雅黑"/>
                <a:ea typeface="微软雅黑"/>
              </a:rPr>
              <a:t>视频指纹能干什么？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03B5C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4" name="iconfont-11462-5439955">
            <a:extLst>
              <a:ext uri="{FF2B5EF4-FFF2-40B4-BE49-F238E27FC236}">
                <a16:creationId xmlns:a16="http://schemas.microsoft.com/office/drawing/2014/main" id="{872EF622-577D-4AFB-806E-8B8A12C2D4FA}"/>
              </a:ext>
            </a:extLst>
          </p:cNvPr>
          <p:cNvSpPr>
            <a:spLocks noChangeAspect="1"/>
          </p:cNvSpPr>
          <p:nvPr/>
        </p:nvSpPr>
        <p:spPr bwMode="auto">
          <a:xfrm>
            <a:off x="549278" y="1204277"/>
            <a:ext cx="328854" cy="328854"/>
          </a:xfrm>
          <a:custGeom>
            <a:avLst/>
            <a:gdLst>
              <a:gd name="T0" fmla="*/ 2125 w 11200"/>
              <a:gd name="T1" fmla="*/ 7342 h 11200"/>
              <a:gd name="T2" fmla="*/ 2475 w 11200"/>
              <a:gd name="T3" fmla="*/ 7663 h 11200"/>
              <a:gd name="T4" fmla="*/ 2125 w 11200"/>
              <a:gd name="T5" fmla="*/ 8098 h 11200"/>
              <a:gd name="T6" fmla="*/ 800 w 11200"/>
              <a:gd name="T7" fmla="*/ 9038 h 11200"/>
              <a:gd name="T8" fmla="*/ 5600 w 11200"/>
              <a:gd name="T9" fmla="*/ 10400 h 11200"/>
              <a:gd name="T10" fmla="*/ 10400 w 11200"/>
              <a:gd name="T11" fmla="*/ 9038 h 11200"/>
              <a:gd name="T12" fmla="*/ 9088 w 11200"/>
              <a:gd name="T13" fmla="*/ 8101 h 11200"/>
              <a:gd name="T14" fmla="*/ 8663 w 11200"/>
              <a:gd name="T15" fmla="*/ 7725 h 11200"/>
              <a:gd name="T16" fmla="*/ 9088 w 11200"/>
              <a:gd name="T17" fmla="*/ 7345 h 11200"/>
              <a:gd name="T18" fmla="*/ 11200 w 11200"/>
              <a:gd name="T19" fmla="*/ 9038 h 11200"/>
              <a:gd name="T20" fmla="*/ 5600 w 11200"/>
              <a:gd name="T21" fmla="*/ 11200 h 11200"/>
              <a:gd name="T22" fmla="*/ 0 w 11200"/>
              <a:gd name="T23" fmla="*/ 9038 h 11200"/>
              <a:gd name="T24" fmla="*/ 2125 w 11200"/>
              <a:gd name="T25" fmla="*/ 7342 h 11200"/>
              <a:gd name="T26" fmla="*/ 5606 w 11200"/>
              <a:gd name="T27" fmla="*/ 9463 h 11200"/>
              <a:gd name="T28" fmla="*/ 2583 w 11200"/>
              <a:gd name="T29" fmla="*/ 6412 h 11200"/>
              <a:gd name="T30" fmla="*/ 1688 w 11200"/>
              <a:gd name="T31" fmla="*/ 3919 h 11200"/>
              <a:gd name="T32" fmla="*/ 5606 w 11200"/>
              <a:gd name="T33" fmla="*/ 0 h 11200"/>
              <a:gd name="T34" fmla="*/ 9525 w 11200"/>
              <a:gd name="T35" fmla="*/ 3919 h 11200"/>
              <a:gd name="T36" fmla="*/ 8628 w 11200"/>
              <a:gd name="T37" fmla="*/ 6414 h 11200"/>
              <a:gd name="T38" fmla="*/ 5606 w 11200"/>
              <a:gd name="T39" fmla="*/ 9463 h 11200"/>
              <a:gd name="T40" fmla="*/ 5606 w 11200"/>
              <a:gd name="T41" fmla="*/ 8288 h 11200"/>
              <a:gd name="T42" fmla="*/ 7508 w 11200"/>
              <a:gd name="T43" fmla="*/ 6391 h 11200"/>
              <a:gd name="T44" fmla="*/ 8725 w 11200"/>
              <a:gd name="T45" fmla="*/ 3919 h 11200"/>
              <a:gd name="T46" fmla="*/ 5606 w 11200"/>
              <a:gd name="T47" fmla="*/ 800 h 11200"/>
              <a:gd name="T48" fmla="*/ 2488 w 11200"/>
              <a:gd name="T49" fmla="*/ 3919 h 11200"/>
              <a:gd name="T50" fmla="*/ 3697 w 11200"/>
              <a:gd name="T51" fmla="*/ 6385 h 11200"/>
              <a:gd name="T52" fmla="*/ 5606 w 11200"/>
              <a:gd name="T53" fmla="*/ 8288 h 11200"/>
              <a:gd name="T54" fmla="*/ 5600 w 11200"/>
              <a:gd name="T55" fmla="*/ 6213 h 11200"/>
              <a:gd name="T56" fmla="*/ 3300 w 11200"/>
              <a:gd name="T57" fmla="*/ 3913 h 11200"/>
              <a:gd name="T58" fmla="*/ 5600 w 11200"/>
              <a:gd name="T59" fmla="*/ 1613 h 11200"/>
              <a:gd name="T60" fmla="*/ 7900 w 11200"/>
              <a:gd name="T61" fmla="*/ 3913 h 11200"/>
              <a:gd name="T62" fmla="*/ 5600 w 11200"/>
              <a:gd name="T63" fmla="*/ 6213 h 11200"/>
              <a:gd name="T64" fmla="*/ 5600 w 11200"/>
              <a:gd name="T65" fmla="*/ 5413 h 11200"/>
              <a:gd name="T66" fmla="*/ 7100 w 11200"/>
              <a:gd name="T67" fmla="*/ 3913 h 11200"/>
              <a:gd name="T68" fmla="*/ 5600 w 11200"/>
              <a:gd name="T69" fmla="*/ 2413 h 11200"/>
              <a:gd name="T70" fmla="*/ 4100 w 11200"/>
              <a:gd name="T71" fmla="*/ 3913 h 11200"/>
              <a:gd name="T72" fmla="*/ 5600 w 11200"/>
              <a:gd name="T73" fmla="*/ 5413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200" h="11200">
                <a:moveTo>
                  <a:pt x="2125" y="7342"/>
                </a:moveTo>
                <a:cubicBezTo>
                  <a:pt x="2263" y="7300"/>
                  <a:pt x="2475" y="7345"/>
                  <a:pt x="2475" y="7663"/>
                </a:cubicBezTo>
                <a:cubicBezTo>
                  <a:pt x="2475" y="7980"/>
                  <a:pt x="2238" y="8063"/>
                  <a:pt x="2125" y="8098"/>
                </a:cubicBezTo>
                <a:cubicBezTo>
                  <a:pt x="1304" y="8342"/>
                  <a:pt x="800" y="8673"/>
                  <a:pt x="800" y="9038"/>
                </a:cubicBezTo>
                <a:cubicBezTo>
                  <a:pt x="800" y="9790"/>
                  <a:pt x="2949" y="10400"/>
                  <a:pt x="5600" y="10400"/>
                </a:cubicBezTo>
                <a:cubicBezTo>
                  <a:pt x="8251" y="10400"/>
                  <a:pt x="10400" y="9790"/>
                  <a:pt x="10400" y="9038"/>
                </a:cubicBezTo>
                <a:cubicBezTo>
                  <a:pt x="10400" y="8675"/>
                  <a:pt x="9901" y="8345"/>
                  <a:pt x="9088" y="8101"/>
                </a:cubicBezTo>
                <a:cubicBezTo>
                  <a:pt x="8963" y="8063"/>
                  <a:pt x="8663" y="8050"/>
                  <a:pt x="8663" y="7725"/>
                </a:cubicBezTo>
                <a:cubicBezTo>
                  <a:pt x="8663" y="7400"/>
                  <a:pt x="8863" y="7263"/>
                  <a:pt x="9088" y="7345"/>
                </a:cubicBezTo>
                <a:cubicBezTo>
                  <a:pt x="10375" y="7742"/>
                  <a:pt x="11200" y="8352"/>
                  <a:pt x="11200" y="9038"/>
                </a:cubicBezTo>
                <a:cubicBezTo>
                  <a:pt x="11200" y="10232"/>
                  <a:pt x="8693" y="11200"/>
                  <a:pt x="5600" y="11200"/>
                </a:cubicBezTo>
                <a:cubicBezTo>
                  <a:pt x="2507" y="11200"/>
                  <a:pt x="0" y="10232"/>
                  <a:pt x="0" y="9038"/>
                </a:cubicBezTo>
                <a:cubicBezTo>
                  <a:pt x="0" y="8350"/>
                  <a:pt x="830" y="7738"/>
                  <a:pt x="2125" y="7342"/>
                </a:cubicBezTo>
                <a:close/>
                <a:moveTo>
                  <a:pt x="5606" y="9463"/>
                </a:moveTo>
                <a:cubicBezTo>
                  <a:pt x="4070" y="8009"/>
                  <a:pt x="3062" y="6993"/>
                  <a:pt x="2583" y="6412"/>
                </a:cubicBezTo>
                <a:cubicBezTo>
                  <a:pt x="2024" y="5735"/>
                  <a:pt x="1688" y="4866"/>
                  <a:pt x="1688" y="3919"/>
                </a:cubicBezTo>
                <a:cubicBezTo>
                  <a:pt x="1688" y="1754"/>
                  <a:pt x="3442" y="0"/>
                  <a:pt x="5606" y="0"/>
                </a:cubicBezTo>
                <a:cubicBezTo>
                  <a:pt x="7771" y="0"/>
                  <a:pt x="9525" y="1754"/>
                  <a:pt x="9525" y="3919"/>
                </a:cubicBezTo>
                <a:cubicBezTo>
                  <a:pt x="9525" y="4867"/>
                  <a:pt x="9188" y="5736"/>
                  <a:pt x="8628" y="6414"/>
                </a:cubicBezTo>
                <a:cubicBezTo>
                  <a:pt x="8149" y="6994"/>
                  <a:pt x="7142" y="8010"/>
                  <a:pt x="5606" y="9463"/>
                </a:cubicBezTo>
                <a:close/>
                <a:moveTo>
                  <a:pt x="5606" y="8288"/>
                </a:moveTo>
                <a:cubicBezTo>
                  <a:pt x="6627" y="7338"/>
                  <a:pt x="7261" y="6705"/>
                  <a:pt x="7508" y="6391"/>
                </a:cubicBezTo>
                <a:cubicBezTo>
                  <a:pt x="8112" y="5623"/>
                  <a:pt x="8725" y="4925"/>
                  <a:pt x="8725" y="3919"/>
                </a:cubicBezTo>
                <a:cubicBezTo>
                  <a:pt x="8725" y="2196"/>
                  <a:pt x="7329" y="800"/>
                  <a:pt x="5606" y="800"/>
                </a:cubicBezTo>
                <a:cubicBezTo>
                  <a:pt x="3884" y="800"/>
                  <a:pt x="2488" y="2196"/>
                  <a:pt x="2488" y="3919"/>
                </a:cubicBezTo>
                <a:cubicBezTo>
                  <a:pt x="2488" y="4922"/>
                  <a:pt x="3091" y="5625"/>
                  <a:pt x="3697" y="6385"/>
                </a:cubicBezTo>
                <a:cubicBezTo>
                  <a:pt x="4024" y="6795"/>
                  <a:pt x="4660" y="7429"/>
                  <a:pt x="5606" y="8288"/>
                </a:cubicBezTo>
                <a:close/>
                <a:moveTo>
                  <a:pt x="5600" y="6213"/>
                </a:moveTo>
                <a:cubicBezTo>
                  <a:pt x="4330" y="6213"/>
                  <a:pt x="3300" y="5183"/>
                  <a:pt x="3300" y="3913"/>
                </a:cubicBezTo>
                <a:cubicBezTo>
                  <a:pt x="3300" y="2642"/>
                  <a:pt x="4330" y="1613"/>
                  <a:pt x="5600" y="1613"/>
                </a:cubicBezTo>
                <a:cubicBezTo>
                  <a:pt x="6870" y="1613"/>
                  <a:pt x="7900" y="2642"/>
                  <a:pt x="7900" y="3913"/>
                </a:cubicBezTo>
                <a:cubicBezTo>
                  <a:pt x="7900" y="5183"/>
                  <a:pt x="6870" y="6213"/>
                  <a:pt x="5600" y="6213"/>
                </a:cubicBezTo>
                <a:close/>
                <a:moveTo>
                  <a:pt x="5600" y="5413"/>
                </a:moveTo>
                <a:cubicBezTo>
                  <a:pt x="6428" y="5413"/>
                  <a:pt x="7100" y="4741"/>
                  <a:pt x="7100" y="3913"/>
                </a:cubicBezTo>
                <a:cubicBezTo>
                  <a:pt x="7100" y="3084"/>
                  <a:pt x="6428" y="2413"/>
                  <a:pt x="5600" y="2413"/>
                </a:cubicBezTo>
                <a:cubicBezTo>
                  <a:pt x="4772" y="2413"/>
                  <a:pt x="4100" y="3084"/>
                  <a:pt x="4100" y="3913"/>
                </a:cubicBezTo>
                <a:cubicBezTo>
                  <a:pt x="4100" y="4741"/>
                  <a:pt x="4772" y="5413"/>
                  <a:pt x="5600" y="54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891DA8A-1FB2-46B6-BEDA-6B7DAEA3F7AC}"/>
              </a:ext>
            </a:extLst>
          </p:cNvPr>
          <p:cNvSpPr/>
          <p:nvPr/>
        </p:nvSpPr>
        <p:spPr>
          <a:xfrm>
            <a:off x="0" y="6701742"/>
            <a:ext cx="12192000" cy="15625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2000"/>
                </a:schemeClr>
              </a:gs>
              <a:gs pos="100000">
                <a:srgbClr val="76CEFA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419100" sx="102000" sy="102000" algn="ctr" rotWithShape="0">
              <a:srgbClr val="4EC1F9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3" name="矩形: 圆角 26">
            <a:extLst>
              <a:ext uri="{FF2B5EF4-FFF2-40B4-BE49-F238E27FC236}">
                <a16:creationId xmlns:a16="http://schemas.microsoft.com/office/drawing/2014/main" id="{9BD3E845-A9AF-8345-9F5F-6B384D61F281}"/>
              </a:ext>
            </a:extLst>
          </p:cNvPr>
          <p:cNvSpPr/>
          <p:nvPr/>
        </p:nvSpPr>
        <p:spPr>
          <a:xfrm rot="16200000">
            <a:off x="2706535" y="439414"/>
            <a:ext cx="1624128" cy="4556287"/>
          </a:xfrm>
          <a:prstGeom prst="roundRect">
            <a:avLst>
              <a:gd name="adj" fmla="val 14520"/>
            </a:avLst>
          </a:prstGeom>
          <a:gradFill flip="none" rotWithShape="1">
            <a:gsLst>
              <a:gs pos="0">
                <a:schemeClr val="bg1">
                  <a:alpha val="33000"/>
                </a:schemeClr>
              </a:gs>
              <a:gs pos="77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622300" dist="228600" dir="10800000" sx="94000" sy="94000" algn="ctr" rotWithShape="0">
              <a:schemeClr val="accent4">
                <a:alpha val="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4" name="任意多边形: 形状 28">
            <a:extLst>
              <a:ext uri="{FF2B5EF4-FFF2-40B4-BE49-F238E27FC236}">
                <a16:creationId xmlns:a16="http://schemas.microsoft.com/office/drawing/2014/main" id="{42A542DB-8A98-7043-8F50-2F877CEDEB67}"/>
              </a:ext>
            </a:extLst>
          </p:cNvPr>
          <p:cNvSpPr/>
          <p:nvPr/>
        </p:nvSpPr>
        <p:spPr>
          <a:xfrm>
            <a:off x="5423804" y="3366135"/>
            <a:ext cx="372936" cy="307719"/>
          </a:xfrm>
          <a:custGeom>
            <a:avLst/>
            <a:gdLst>
              <a:gd name="connsiteX0" fmla="*/ 937527 w 937527"/>
              <a:gd name="connsiteY0" fmla="*/ 0 h 883346"/>
              <a:gd name="connsiteX1" fmla="*/ 937527 w 937527"/>
              <a:gd name="connsiteY1" fmla="*/ 34068 h 883346"/>
              <a:gd name="connsiteX2" fmla="*/ 88249 w 937527"/>
              <a:gd name="connsiteY2" fmla="*/ 883346 h 883346"/>
              <a:gd name="connsiteX3" fmla="*/ 0 w 937527"/>
              <a:gd name="connsiteY3" fmla="*/ 883346 h 883346"/>
              <a:gd name="connsiteX4" fmla="*/ 900 w 937527"/>
              <a:gd name="connsiteY4" fmla="*/ 881757 h 883346"/>
              <a:gd name="connsiteX5" fmla="*/ 210450 w 937527"/>
              <a:gd name="connsiteY5" fmla="*/ 191195 h 883346"/>
              <a:gd name="connsiteX6" fmla="*/ 904271 w 937527"/>
              <a:gd name="connsiteY6" fmla="*/ 38457 h 88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527" h="883346">
                <a:moveTo>
                  <a:pt x="937527" y="0"/>
                </a:moveTo>
                <a:lnTo>
                  <a:pt x="937527" y="34068"/>
                </a:lnTo>
                <a:cubicBezTo>
                  <a:pt x="937527" y="503111"/>
                  <a:pt x="557292" y="883346"/>
                  <a:pt x="88249" y="883346"/>
                </a:cubicBezTo>
                <a:lnTo>
                  <a:pt x="0" y="883346"/>
                </a:lnTo>
                <a:lnTo>
                  <a:pt x="900" y="881757"/>
                </a:lnTo>
                <a:cubicBezTo>
                  <a:pt x="135044" y="708720"/>
                  <a:pt x="208068" y="514252"/>
                  <a:pt x="210450" y="191195"/>
                </a:cubicBezTo>
                <a:cubicBezTo>
                  <a:pt x="472983" y="187723"/>
                  <a:pt x="766205" y="157813"/>
                  <a:pt x="904271" y="3845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79400" dist="139700" dir="13500000" algn="b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38" name="矩形: 圆角 2">
            <a:extLst>
              <a:ext uri="{FF2B5EF4-FFF2-40B4-BE49-F238E27FC236}">
                <a16:creationId xmlns:a16="http://schemas.microsoft.com/office/drawing/2014/main" id="{870CC4A7-5496-F34C-9C09-C4E9D7678444}"/>
              </a:ext>
            </a:extLst>
          </p:cNvPr>
          <p:cNvSpPr/>
          <p:nvPr/>
        </p:nvSpPr>
        <p:spPr>
          <a:xfrm>
            <a:off x="1632761" y="2020908"/>
            <a:ext cx="495300" cy="495300"/>
          </a:xfrm>
          <a:prstGeom prst="roundRect">
            <a:avLst>
              <a:gd name="adj" fmla="val 41282"/>
            </a:avLst>
          </a:pr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+mj-ea"/>
                <a:ea typeface="+mj-ea"/>
              </a:rPr>
              <a:t>1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48D505A-5F69-6742-A5CE-69BE5016955C}"/>
              </a:ext>
            </a:extLst>
          </p:cNvPr>
          <p:cNvSpPr txBox="1"/>
          <p:nvPr/>
        </p:nvSpPr>
        <p:spPr>
          <a:xfrm>
            <a:off x="2243379" y="2088287"/>
            <a:ext cx="219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10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solidFill>
                  <a:srgbClr val="10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端反作弊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02B0306-AA80-6549-A52D-7914DC06C891}"/>
              </a:ext>
            </a:extLst>
          </p:cNvPr>
          <p:cNvSpPr txBox="1"/>
          <p:nvPr/>
        </p:nvSpPr>
        <p:spPr>
          <a:xfrm>
            <a:off x="1527320" y="2555451"/>
            <a:ext cx="3943554" cy="110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百家号、好看等作者上传视频，作者上传入库前会请求指纹库，如果库内已有比较高相似度视频，直接机审入库拒绝。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C01CE4C4-8BCC-E445-AD5E-315066EB6921}"/>
              </a:ext>
            </a:extLst>
          </p:cNvPr>
          <p:cNvSpPr/>
          <p:nvPr/>
        </p:nvSpPr>
        <p:spPr>
          <a:xfrm rot="16200000">
            <a:off x="7861342" y="439413"/>
            <a:ext cx="1624128" cy="4556288"/>
          </a:xfrm>
          <a:prstGeom prst="roundRect">
            <a:avLst>
              <a:gd name="adj" fmla="val 14520"/>
            </a:avLst>
          </a:prstGeom>
          <a:gradFill flip="none" rotWithShape="1">
            <a:gsLst>
              <a:gs pos="0">
                <a:schemeClr val="bg1">
                  <a:alpha val="33000"/>
                </a:schemeClr>
              </a:gs>
              <a:gs pos="77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622300" dist="228600" dir="10800000" sx="94000" sy="94000" algn="ctr" rotWithShape="0">
              <a:schemeClr val="accent4">
                <a:alpha val="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4864AD00-0094-B349-ABE4-B706854E0857}"/>
              </a:ext>
            </a:extLst>
          </p:cNvPr>
          <p:cNvSpPr/>
          <p:nvPr/>
        </p:nvSpPr>
        <p:spPr>
          <a:xfrm>
            <a:off x="10578611" y="3366135"/>
            <a:ext cx="372936" cy="307719"/>
          </a:xfrm>
          <a:custGeom>
            <a:avLst/>
            <a:gdLst>
              <a:gd name="connsiteX0" fmla="*/ 937527 w 937527"/>
              <a:gd name="connsiteY0" fmla="*/ 0 h 883346"/>
              <a:gd name="connsiteX1" fmla="*/ 937527 w 937527"/>
              <a:gd name="connsiteY1" fmla="*/ 34068 h 883346"/>
              <a:gd name="connsiteX2" fmla="*/ 88249 w 937527"/>
              <a:gd name="connsiteY2" fmla="*/ 883346 h 883346"/>
              <a:gd name="connsiteX3" fmla="*/ 0 w 937527"/>
              <a:gd name="connsiteY3" fmla="*/ 883346 h 883346"/>
              <a:gd name="connsiteX4" fmla="*/ 900 w 937527"/>
              <a:gd name="connsiteY4" fmla="*/ 881757 h 883346"/>
              <a:gd name="connsiteX5" fmla="*/ 210450 w 937527"/>
              <a:gd name="connsiteY5" fmla="*/ 191195 h 883346"/>
              <a:gd name="connsiteX6" fmla="*/ 904271 w 937527"/>
              <a:gd name="connsiteY6" fmla="*/ 38457 h 88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527" h="883346">
                <a:moveTo>
                  <a:pt x="937527" y="0"/>
                </a:moveTo>
                <a:lnTo>
                  <a:pt x="937527" y="34068"/>
                </a:lnTo>
                <a:cubicBezTo>
                  <a:pt x="937527" y="503111"/>
                  <a:pt x="557292" y="883346"/>
                  <a:pt x="88249" y="883346"/>
                </a:cubicBezTo>
                <a:lnTo>
                  <a:pt x="0" y="883346"/>
                </a:lnTo>
                <a:lnTo>
                  <a:pt x="900" y="881757"/>
                </a:lnTo>
                <a:cubicBezTo>
                  <a:pt x="135044" y="708720"/>
                  <a:pt x="208068" y="514252"/>
                  <a:pt x="210450" y="191195"/>
                </a:cubicBezTo>
                <a:cubicBezTo>
                  <a:pt x="472983" y="187723"/>
                  <a:pt x="766205" y="157813"/>
                  <a:pt x="904271" y="3845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79400" dist="139700" dir="13500000" algn="b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46" name="矩形: 圆角 47">
            <a:extLst>
              <a:ext uri="{FF2B5EF4-FFF2-40B4-BE49-F238E27FC236}">
                <a16:creationId xmlns:a16="http://schemas.microsoft.com/office/drawing/2014/main" id="{9EBB2CE5-B8F8-5644-B56A-93A9ED6A694B}"/>
              </a:ext>
            </a:extLst>
          </p:cNvPr>
          <p:cNvSpPr/>
          <p:nvPr/>
        </p:nvSpPr>
        <p:spPr>
          <a:xfrm>
            <a:off x="6787568" y="2020908"/>
            <a:ext cx="495300" cy="495300"/>
          </a:xfrm>
          <a:prstGeom prst="roundRect">
            <a:avLst>
              <a:gd name="adj" fmla="val 41282"/>
            </a:avLst>
          </a:pr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+mj-ea"/>
                <a:ea typeface="+mj-ea"/>
              </a:rPr>
              <a:t>2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F3B87E5-D0FD-AB40-9B61-67A0DC8B7FEA}"/>
              </a:ext>
            </a:extLst>
          </p:cNvPr>
          <p:cNvSpPr txBox="1"/>
          <p:nvPr/>
        </p:nvSpPr>
        <p:spPr>
          <a:xfrm>
            <a:off x="7398185" y="2101331"/>
            <a:ext cx="219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03B5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B5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端下发去重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40A3CA4-8C82-3348-AC84-AF6D68C07851}"/>
              </a:ext>
            </a:extLst>
          </p:cNvPr>
          <p:cNvSpPr txBox="1"/>
          <p:nvPr/>
        </p:nvSpPr>
        <p:spPr>
          <a:xfrm>
            <a:off x="6710764" y="2577003"/>
            <a:ext cx="3867844" cy="110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对于存在一定相似度，但是没有达到机审拒绝程度的视频，进行下发去重，保证用户体验，降低重复感。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50" name="矩形: 圆角 54">
            <a:extLst>
              <a:ext uri="{FF2B5EF4-FFF2-40B4-BE49-F238E27FC236}">
                <a16:creationId xmlns:a16="http://schemas.microsoft.com/office/drawing/2014/main" id="{24E5038A-9D13-2648-AC14-9F07C8C9E3E3}"/>
              </a:ext>
            </a:extLst>
          </p:cNvPr>
          <p:cNvSpPr/>
          <p:nvPr/>
        </p:nvSpPr>
        <p:spPr>
          <a:xfrm rot="16200000">
            <a:off x="2706534" y="2633258"/>
            <a:ext cx="1624129" cy="4556288"/>
          </a:xfrm>
          <a:prstGeom prst="roundRect">
            <a:avLst>
              <a:gd name="adj" fmla="val 14520"/>
            </a:avLst>
          </a:prstGeom>
          <a:gradFill flip="none" rotWithShape="1">
            <a:gsLst>
              <a:gs pos="0">
                <a:schemeClr val="bg1">
                  <a:alpha val="33000"/>
                </a:schemeClr>
              </a:gs>
              <a:gs pos="77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622300" dist="228600" dir="10800000" sx="94000" sy="94000" algn="ctr" rotWithShape="0">
              <a:schemeClr val="accent4">
                <a:alpha val="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1" name="任意多边形: 形状 55">
            <a:extLst>
              <a:ext uri="{FF2B5EF4-FFF2-40B4-BE49-F238E27FC236}">
                <a16:creationId xmlns:a16="http://schemas.microsoft.com/office/drawing/2014/main" id="{51E231CF-609A-614C-9226-A26C033D3D51}"/>
              </a:ext>
            </a:extLst>
          </p:cNvPr>
          <p:cNvSpPr/>
          <p:nvPr/>
        </p:nvSpPr>
        <p:spPr>
          <a:xfrm>
            <a:off x="5423804" y="5668266"/>
            <a:ext cx="372936" cy="307719"/>
          </a:xfrm>
          <a:custGeom>
            <a:avLst/>
            <a:gdLst>
              <a:gd name="connsiteX0" fmla="*/ 937527 w 937527"/>
              <a:gd name="connsiteY0" fmla="*/ 0 h 883346"/>
              <a:gd name="connsiteX1" fmla="*/ 937527 w 937527"/>
              <a:gd name="connsiteY1" fmla="*/ 34068 h 883346"/>
              <a:gd name="connsiteX2" fmla="*/ 88249 w 937527"/>
              <a:gd name="connsiteY2" fmla="*/ 883346 h 883346"/>
              <a:gd name="connsiteX3" fmla="*/ 0 w 937527"/>
              <a:gd name="connsiteY3" fmla="*/ 883346 h 883346"/>
              <a:gd name="connsiteX4" fmla="*/ 900 w 937527"/>
              <a:gd name="connsiteY4" fmla="*/ 881757 h 883346"/>
              <a:gd name="connsiteX5" fmla="*/ 210450 w 937527"/>
              <a:gd name="connsiteY5" fmla="*/ 191195 h 883346"/>
              <a:gd name="connsiteX6" fmla="*/ 904271 w 937527"/>
              <a:gd name="connsiteY6" fmla="*/ 38457 h 88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527" h="883346">
                <a:moveTo>
                  <a:pt x="937527" y="0"/>
                </a:moveTo>
                <a:lnTo>
                  <a:pt x="937527" y="34068"/>
                </a:lnTo>
                <a:cubicBezTo>
                  <a:pt x="937527" y="503111"/>
                  <a:pt x="557292" y="883346"/>
                  <a:pt x="88249" y="883346"/>
                </a:cubicBezTo>
                <a:lnTo>
                  <a:pt x="0" y="883346"/>
                </a:lnTo>
                <a:lnTo>
                  <a:pt x="900" y="881757"/>
                </a:lnTo>
                <a:cubicBezTo>
                  <a:pt x="135044" y="708720"/>
                  <a:pt x="208068" y="514252"/>
                  <a:pt x="210450" y="191195"/>
                </a:cubicBezTo>
                <a:cubicBezTo>
                  <a:pt x="472983" y="187723"/>
                  <a:pt x="766205" y="157813"/>
                  <a:pt x="904271" y="3845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79400" dist="139700" dir="13500000" algn="b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52" name="矩形: 圆角 59">
            <a:extLst>
              <a:ext uri="{FF2B5EF4-FFF2-40B4-BE49-F238E27FC236}">
                <a16:creationId xmlns:a16="http://schemas.microsoft.com/office/drawing/2014/main" id="{85F9A9D3-B075-834B-849F-6EEDB833B8BC}"/>
              </a:ext>
            </a:extLst>
          </p:cNvPr>
          <p:cNvSpPr/>
          <p:nvPr/>
        </p:nvSpPr>
        <p:spPr>
          <a:xfrm>
            <a:off x="1632761" y="4214751"/>
            <a:ext cx="495300" cy="495300"/>
          </a:xfrm>
          <a:prstGeom prst="roundRect">
            <a:avLst>
              <a:gd name="adj" fmla="val 41282"/>
            </a:avLst>
          </a:pr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+mj-ea"/>
                <a:ea typeface="+mj-ea"/>
              </a:rPr>
              <a:t>3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B6BEC9E-7DD9-0B42-9C38-851E8C536A6C}"/>
              </a:ext>
            </a:extLst>
          </p:cNvPr>
          <p:cNvSpPr txBox="1"/>
          <p:nvPr/>
        </p:nvSpPr>
        <p:spPr>
          <a:xfrm>
            <a:off x="2243379" y="4286390"/>
            <a:ext cx="219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B5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关联推荐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0EE901D-F42A-0A42-97BA-A742C85E765E}"/>
              </a:ext>
            </a:extLst>
          </p:cNvPr>
          <p:cNvSpPr txBox="1"/>
          <p:nvPr/>
        </p:nvSpPr>
        <p:spPr>
          <a:xfrm>
            <a:off x="1492759" y="4759253"/>
            <a:ext cx="4051677" cy="110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 Regular"/>
                <a:cs typeface="+mn-cs"/>
              </a:rPr>
              <a:t>合作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短带长，引入厂外长视频资源，可为用户关联当前视频的完整版。（每个下发的短视频都检索长视频库）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56" name="矩形: 圆角 72">
            <a:extLst>
              <a:ext uri="{FF2B5EF4-FFF2-40B4-BE49-F238E27FC236}">
                <a16:creationId xmlns:a16="http://schemas.microsoft.com/office/drawing/2014/main" id="{7F1859E3-A7A9-E440-9C15-EFE803038DE8}"/>
              </a:ext>
            </a:extLst>
          </p:cNvPr>
          <p:cNvSpPr/>
          <p:nvPr/>
        </p:nvSpPr>
        <p:spPr>
          <a:xfrm rot="16200000">
            <a:off x="7861341" y="2633257"/>
            <a:ext cx="1624130" cy="4556288"/>
          </a:xfrm>
          <a:prstGeom prst="roundRect">
            <a:avLst>
              <a:gd name="adj" fmla="val 14520"/>
            </a:avLst>
          </a:prstGeom>
          <a:gradFill flip="none" rotWithShape="1">
            <a:gsLst>
              <a:gs pos="0">
                <a:schemeClr val="bg1">
                  <a:alpha val="33000"/>
                </a:schemeClr>
              </a:gs>
              <a:gs pos="77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622300" dist="228600" dir="10800000" sx="94000" sy="94000" algn="ctr" rotWithShape="0">
              <a:schemeClr val="accent4">
                <a:alpha val="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7" name="任意多边形: 形状 73">
            <a:extLst>
              <a:ext uri="{FF2B5EF4-FFF2-40B4-BE49-F238E27FC236}">
                <a16:creationId xmlns:a16="http://schemas.microsoft.com/office/drawing/2014/main" id="{ED0E25C9-925D-0C4C-B4CC-6308098C0AEB}"/>
              </a:ext>
            </a:extLst>
          </p:cNvPr>
          <p:cNvSpPr/>
          <p:nvPr/>
        </p:nvSpPr>
        <p:spPr>
          <a:xfrm>
            <a:off x="10578611" y="5668266"/>
            <a:ext cx="372936" cy="307719"/>
          </a:xfrm>
          <a:custGeom>
            <a:avLst/>
            <a:gdLst>
              <a:gd name="connsiteX0" fmla="*/ 937527 w 937527"/>
              <a:gd name="connsiteY0" fmla="*/ 0 h 883346"/>
              <a:gd name="connsiteX1" fmla="*/ 937527 w 937527"/>
              <a:gd name="connsiteY1" fmla="*/ 34068 h 883346"/>
              <a:gd name="connsiteX2" fmla="*/ 88249 w 937527"/>
              <a:gd name="connsiteY2" fmla="*/ 883346 h 883346"/>
              <a:gd name="connsiteX3" fmla="*/ 0 w 937527"/>
              <a:gd name="connsiteY3" fmla="*/ 883346 h 883346"/>
              <a:gd name="connsiteX4" fmla="*/ 900 w 937527"/>
              <a:gd name="connsiteY4" fmla="*/ 881757 h 883346"/>
              <a:gd name="connsiteX5" fmla="*/ 210450 w 937527"/>
              <a:gd name="connsiteY5" fmla="*/ 191195 h 883346"/>
              <a:gd name="connsiteX6" fmla="*/ 904271 w 937527"/>
              <a:gd name="connsiteY6" fmla="*/ 38457 h 88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527" h="883346">
                <a:moveTo>
                  <a:pt x="937527" y="0"/>
                </a:moveTo>
                <a:lnTo>
                  <a:pt x="937527" y="34068"/>
                </a:lnTo>
                <a:cubicBezTo>
                  <a:pt x="937527" y="503111"/>
                  <a:pt x="557292" y="883346"/>
                  <a:pt x="88249" y="883346"/>
                </a:cubicBezTo>
                <a:lnTo>
                  <a:pt x="0" y="883346"/>
                </a:lnTo>
                <a:lnTo>
                  <a:pt x="900" y="881757"/>
                </a:lnTo>
                <a:cubicBezTo>
                  <a:pt x="135044" y="708720"/>
                  <a:pt x="208068" y="514252"/>
                  <a:pt x="210450" y="191195"/>
                </a:cubicBezTo>
                <a:cubicBezTo>
                  <a:pt x="472983" y="187723"/>
                  <a:pt x="766205" y="157813"/>
                  <a:pt x="904271" y="3845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79400" dist="139700" dir="13500000" algn="b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58" name="矩形: 圆角 74">
            <a:extLst>
              <a:ext uri="{FF2B5EF4-FFF2-40B4-BE49-F238E27FC236}">
                <a16:creationId xmlns:a16="http://schemas.microsoft.com/office/drawing/2014/main" id="{82C6D4C7-4991-124F-953B-9D24494710EB}"/>
              </a:ext>
            </a:extLst>
          </p:cNvPr>
          <p:cNvSpPr/>
          <p:nvPr/>
        </p:nvSpPr>
        <p:spPr>
          <a:xfrm>
            <a:off x="6787568" y="4214751"/>
            <a:ext cx="495300" cy="495300"/>
          </a:xfrm>
          <a:prstGeom prst="roundRect">
            <a:avLst>
              <a:gd name="adj" fmla="val 41282"/>
            </a:avLst>
          </a:pr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+mj-ea"/>
                <a:ea typeface="+mj-ea"/>
              </a:rPr>
              <a:t>4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F51CBC2-9E4C-2549-81F2-B4EE70AAD369}"/>
              </a:ext>
            </a:extLst>
          </p:cNvPr>
          <p:cNvSpPr txBox="1"/>
          <p:nvPr/>
        </p:nvSpPr>
        <p:spPr>
          <a:xfrm>
            <a:off x="7398185" y="4260702"/>
            <a:ext cx="219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B5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风控审核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5DCA53A-179F-524D-A694-2C494CE0E922}"/>
              </a:ext>
            </a:extLst>
          </p:cNvPr>
          <p:cNvSpPr txBox="1"/>
          <p:nvPr/>
        </p:nvSpPr>
        <p:spPr>
          <a:xfrm>
            <a:off x="6721716" y="4867252"/>
            <a:ext cx="3856892" cy="589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涉政、黄、反等敏感资源的识别和屏蔽。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826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39E22105-B5CC-406C-80BD-89B5BDE5754E}"/>
              </a:ext>
            </a:extLst>
          </p:cNvPr>
          <p:cNvSpPr/>
          <p:nvPr/>
        </p:nvSpPr>
        <p:spPr>
          <a:xfrm>
            <a:off x="654685" y="882015"/>
            <a:ext cx="573015" cy="7048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AF724ACF-F1AD-4281-BD74-7DC99933F62C}"/>
              </a:ext>
            </a:extLst>
          </p:cNvPr>
          <p:cNvSpPr/>
          <p:nvPr/>
        </p:nvSpPr>
        <p:spPr>
          <a:xfrm>
            <a:off x="1391676" y="882015"/>
            <a:ext cx="118157" cy="7048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F8AE78CD-A102-499D-8D86-39D8298C0553}"/>
              </a:ext>
            </a:extLst>
          </p:cNvPr>
          <p:cNvGrpSpPr/>
          <p:nvPr/>
        </p:nvGrpSpPr>
        <p:grpSpPr>
          <a:xfrm>
            <a:off x="536216" y="422595"/>
            <a:ext cx="3906569" cy="774051"/>
            <a:chOff x="1657880" y="2055430"/>
            <a:chExt cx="3906569" cy="774051"/>
          </a:xfrm>
        </p:grpSpPr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E5959175-501E-47A6-BA54-EAEDF341073F}"/>
                </a:ext>
              </a:extLst>
            </p:cNvPr>
            <p:cNvSpPr txBox="1"/>
            <p:nvPr/>
          </p:nvSpPr>
          <p:spPr>
            <a:xfrm>
              <a:off x="2733021" y="2413983"/>
              <a:ext cx="2831428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algn="l">
                <a:defRPr/>
              </a:pPr>
              <a:r>
                <a:rPr lang="en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General introduction to video fingerprint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AEC4CC9E-3D11-4EB1-8B84-145B1B163C2A}"/>
                </a:ext>
              </a:extLst>
            </p:cNvPr>
            <p:cNvSpPr txBox="1"/>
            <p:nvPr/>
          </p:nvSpPr>
          <p:spPr>
            <a:xfrm>
              <a:off x="1657880" y="2055430"/>
              <a:ext cx="2729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视频指纹总体介绍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D891DA8A-1FB2-46B6-BEDA-6B7DAEA3F7AC}"/>
              </a:ext>
            </a:extLst>
          </p:cNvPr>
          <p:cNvSpPr/>
          <p:nvPr/>
        </p:nvSpPr>
        <p:spPr>
          <a:xfrm>
            <a:off x="0" y="6701742"/>
            <a:ext cx="12192000" cy="15625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2000"/>
                </a:schemeClr>
              </a:gs>
              <a:gs pos="100000">
                <a:srgbClr val="76CEFA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419100" sx="102000" sy="102000" algn="ctr" rotWithShape="0">
              <a:srgbClr val="4EC1F9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3A50A6C-870D-E54A-8D25-F4AE47165A13}"/>
              </a:ext>
            </a:extLst>
          </p:cNvPr>
          <p:cNvSpPr/>
          <p:nvPr/>
        </p:nvSpPr>
        <p:spPr>
          <a:xfrm rot="16200000">
            <a:off x="423792" y="2328945"/>
            <a:ext cx="4380955" cy="3104879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>
            <a:extLst>
              <a:ext uri="{FF2B5EF4-FFF2-40B4-BE49-F238E27FC236}">
                <a16:creationId xmlns:a16="http://schemas.microsoft.com/office/drawing/2014/main" id="{0C00F963-A71F-284C-8F1E-B4057506AF92}"/>
              </a:ext>
            </a:extLst>
          </p:cNvPr>
          <p:cNvSpPr/>
          <p:nvPr/>
        </p:nvSpPr>
        <p:spPr>
          <a:xfrm>
            <a:off x="3218474" y="1818670"/>
            <a:ext cx="182316" cy="182316"/>
          </a:xfrm>
          <a:prstGeom prst="diamond">
            <a:avLst/>
          </a:prstGeom>
          <a:solidFill>
            <a:schemeClr val="bg1"/>
          </a:solidFill>
          <a:ln w="22225" cap="rnd">
            <a:gradFill>
              <a:gsLst>
                <a:gs pos="0">
                  <a:srgbClr val="50B7FF"/>
                </a:gs>
                <a:gs pos="100000">
                  <a:srgbClr val="50B7FF">
                    <a:lumMod val="82000"/>
                  </a:srgbClr>
                </a:gs>
              </a:gsLst>
              <a:lin ang="5400000" scaled="1"/>
            </a:gradFill>
            <a:round/>
          </a:ln>
          <a:effectLst>
            <a:outerShdw blurRad="114300" dist="38100" dir="2700000" algn="tl" rotWithShape="0">
              <a:srgbClr val="50B7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菱形 32">
            <a:extLst>
              <a:ext uri="{FF2B5EF4-FFF2-40B4-BE49-F238E27FC236}">
                <a16:creationId xmlns:a16="http://schemas.microsoft.com/office/drawing/2014/main" id="{45B846FA-7D94-9645-A832-A600F9E2CAC9}"/>
              </a:ext>
            </a:extLst>
          </p:cNvPr>
          <p:cNvSpPr/>
          <p:nvPr/>
        </p:nvSpPr>
        <p:spPr>
          <a:xfrm>
            <a:off x="3822546" y="2559444"/>
            <a:ext cx="182316" cy="182316"/>
          </a:xfrm>
          <a:prstGeom prst="diamond">
            <a:avLst/>
          </a:prstGeom>
          <a:solidFill>
            <a:schemeClr val="bg1"/>
          </a:solidFill>
          <a:ln w="22225" cap="rnd">
            <a:gradFill>
              <a:gsLst>
                <a:gs pos="0">
                  <a:srgbClr val="50B7FF"/>
                </a:gs>
                <a:gs pos="100000">
                  <a:srgbClr val="50B7FF">
                    <a:lumMod val="82000"/>
                  </a:srgbClr>
                </a:gs>
              </a:gsLst>
              <a:lin ang="5400000" scaled="1"/>
            </a:gradFill>
            <a:round/>
          </a:ln>
          <a:effectLst>
            <a:outerShdw blurRad="114300" dist="38100" dir="2700000" algn="tl" rotWithShape="0">
              <a:srgbClr val="50B7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菱形 33">
            <a:extLst>
              <a:ext uri="{FF2B5EF4-FFF2-40B4-BE49-F238E27FC236}">
                <a16:creationId xmlns:a16="http://schemas.microsoft.com/office/drawing/2014/main" id="{7C236336-A9BD-0D45-9A5E-C21D2B4606C4}"/>
              </a:ext>
            </a:extLst>
          </p:cNvPr>
          <p:cNvSpPr/>
          <p:nvPr/>
        </p:nvSpPr>
        <p:spPr>
          <a:xfrm>
            <a:off x="4065748" y="3494638"/>
            <a:ext cx="182316" cy="182316"/>
          </a:xfrm>
          <a:prstGeom prst="diamond">
            <a:avLst/>
          </a:prstGeom>
          <a:solidFill>
            <a:schemeClr val="bg1"/>
          </a:solidFill>
          <a:ln w="22225" cap="rnd">
            <a:gradFill>
              <a:gsLst>
                <a:gs pos="0">
                  <a:srgbClr val="50B7FF"/>
                </a:gs>
                <a:gs pos="100000">
                  <a:srgbClr val="50B7FF">
                    <a:lumMod val="82000"/>
                  </a:srgbClr>
                </a:gs>
              </a:gsLst>
              <a:lin ang="5400000" scaled="1"/>
            </a:gradFill>
            <a:round/>
          </a:ln>
          <a:effectLst>
            <a:outerShdw blurRad="114300" dist="38100" dir="2700000" algn="tl" rotWithShape="0">
              <a:srgbClr val="50B7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>
            <a:extLst>
              <a:ext uri="{FF2B5EF4-FFF2-40B4-BE49-F238E27FC236}">
                <a16:creationId xmlns:a16="http://schemas.microsoft.com/office/drawing/2014/main" id="{181E11BA-002D-7A4A-8490-8D29BC1843B4}"/>
              </a:ext>
            </a:extLst>
          </p:cNvPr>
          <p:cNvSpPr/>
          <p:nvPr/>
        </p:nvSpPr>
        <p:spPr>
          <a:xfrm>
            <a:off x="3995059" y="4491590"/>
            <a:ext cx="182316" cy="182316"/>
          </a:xfrm>
          <a:prstGeom prst="diamond">
            <a:avLst/>
          </a:prstGeom>
          <a:solidFill>
            <a:schemeClr val="bg1"/>
          </a:solidFill>
          <a:ln w="22225" cap="rnd">
            <a:gradFill>
              <a:gsLst>
                <a:gs pos="0">
                  <a:srgbClr val="50B7FF"/>
                </a:gs>
                <a:gs pos="100000">
                  <a:srgbClr val="50B7FF">
                    <a:lumMod val="82000"/>
                  </a:srgbClr>
                </a:gs>
              </a:gsLst>
              <a:lin ang="5400000" scaled="1"/>
            </a:gradFill>
            <a:round/>
          </a:ln>
          <a:effectLst>
            <a:outerShdw blurRad="114300" dist="38100" dir="2700000" algn="tl" rotWithShape="0">
              <a:srgbClr val="50B7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菱形 36">
            <a:extLst>
              <a:ext uri="{FF2B5EF4-FFF2-40B4-BE49-F238E27FC236}">
                <a16:creationId xmlns:a16="http://schemas.microsoft.com/office/drawing/2014/main" id="{2C964D23-6C33-9248-9012-99DE08DF8FDF}"/>
              </a:ext>
            </a:extLst>
          </p:cNvPr>
          <p:cNvSpPr/>
          <p:nvPr/>
        </p:nvSpPr>
        <p:spPr>
          <a:xfrm>
            <a:off x="3585320" y="5370705"/>
            <a:ext cx="182316" cy="182316"/>
          </a:xfrm>
          <a:prstGeom prst="diamond">
            <a:avLst/>
          </a:prstGeom>
          <a:solidFill>
            <a:schemeClr val="bg1"/>
          </a:solidFill>
          <a:ln w="22225" cap="rnd">
            <a:gradFill>
              <a:gsLst>
                <a:gs pos="0">
                  <a:srgbClr val="50B7FF"/>
                </a:gs>
                <a:gs pos="100000">
                  <a:srgbClr val="50B7FF">
                    <a:lumMod val="82000"/>
                  </a:srgbClr>
                </a:gs>
              </a:gsLst>
              <a:lin ang="5400000" scaled="1"/>
            </a:gradFill>
            <a:round/>
          </a:ln>
          <a:effectLst>
            <a:outerShdw blurRad="114300" dist="38100" dir="2700000" algn="tl" rotWithShape="0">
              <a:srgbClr val="50B7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3A9383F-886F-8D4B-BD62-40D94EC75526}"/>
              </a:ext>
            </a:extLst>
          </p:cNvPr>
          <p:cNvSpPr txBox="1"/>
          <p:nvPr/>
        </p:nvSpPr>
        <p:spPr>
          <a:xfrm>
            <a:off x="3439396" y="1709039"/>
            <a:ext cx="1636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B0F0"/>
                </a:solidFill>
                <a:latin typeface="+mj-ea"/>
                <a:ea typeface="+mj-ea"/>
              </a:rPr>
              <a:t>短视频指纹系统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34A17786-0679-E64C-BA8E-7275AEE4F84C}"/>
              </a:ext>
            </a:extLst>
          </p:cNvPr>
          <p:cNvSpPr/>
          <p:nvPr/>
        </p:nvSpPr>
        <p:spPr>
          <a:xfrm>
            <a:off x="1084040" y="2608106"/>
            <a:ext cx="2364111" cy="2324712"/>
          </a:xfrm>
          <a:prstGeom prst="ellipse">
            <a:avLst/>
          </a:prstGeom>
          <a:gradFill flip="none" rotWithShape="1">
            <a:gsLst>
              <a:gs pos="0">
                <a:srgbClr val="50B7FF">
                  <a:lumMod val="75000"/>
                </a:srgbClr>
              </a:gs>
              <a:gs pos="100000">
                <a:srgbClr val="50B7FF">
                  <a:lumMod val="96000"/>
                  <a:lumOff val="4000"/>
                  <a:alpha val="58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12DCF4F-49A1-9943-B6D4-699B4E54516A}"/>
              </a:ext>
            </a:extLst>
          </p:cNvPr>
          <p:cNvSpPr txBox="1"/>
          <p:nvPr/>
        </p:nvSpPr>
        <p:spPr>
          <a:xfrm>
            <a:off x="1426389" y="3585796"/>
            <a:ext cx="163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指纹系统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6328E99-2EB6-BA44-9128-9FDD26CAA0D9}"/>
              </a:ext>
            </a:extLst>
          </p:cNvPr>
          <p:cNvSpPr txBox="1"/>
          <p:nvPr/>
        </p:nvSpPr>
        <p:spPr>
          <a:xfrm>
            <a:off x="4086217" y="2518965"/>
            <a:ext cx="1636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B0F0"/>
                </a:solidFill>
                <a:latin typeface="+mj-ea"/>
                <a:ea typeface="+mj-ea"/>
              </a:rPr>
              <a:t>小视频指纹系统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57AAF65-2A07-3B47-8405-3BEBBFE0F180}"/>
              </a:ext>
            </a:extLst>
          </p:cNvPr>
          <p:cNvSpPr txBox="1"/>
          <p:nvPr/>
        </p:nvSpPr>
        <p:spPr>
          <a:xfrm>
            <a:off x="4257867" y="3416519"/>
            <a:ext cx="1636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B0F0"/>
                </a:solidFill>
                <a:latin typeface="+mj-ea"/>
                <a:ea typeface="+mj-ea"/>
              </a:rPr>
              <a:t>黑库指纹系统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8947D13-4BA1-0742-BD0B-86114FE734E5}"/>
              </a:ext>
            </a:extLst>
          </p:cNvPr>
          <p:cNvSpPr txBox="1"/>
          <p:nvPr/>
        </p:nvSpPr>
        <p:spPr>
          <a:xfrm>
            <a:off x="4257867" y="4390313"/>
            <a:ext cx="1636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B0F0"/>
                </a:solidFill>
                <a:latin typeface="+mj-ea"/>
                <a:ea typeface="+mj-ea"/>
              </a:rPr>
              <a:t>封面图指纹系统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1DB2FB4-AC60-664F-94BA-89F94FFBE56E}"/>
              </a:ext>
            </a:extLst>
          </p:cNvPr>
          <p:cNvSpPr txBox="1"/>
          <p:nvPr/>
        </p:nvSpPr>
        <p:spPr>
          <a:xfrm>
            <a:off x="3790644" y="5292586"/>
            <a:ext cx="1636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B0F0"/>
                </a:solidFill>
                <a:latin typeface="+mj-ea"/>
                <a:ea typeface="+mj-ea"/>
              </a:rPr>
              <a:t>图文指纹系统</a:t>
            </a: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BE4C9016-58D5-D04B-B7CD-CDD2617882B2}"/>
              </a:ext>
            </a:extLst>
          </p:cNvPr>
          <p:cNvSpPr/>
          <p:nvPr/>
        </p:nvSpPr>
        <p:spPr>
          <a:xfrm>
            <a:off x="6453644" y="3498091"/>
            <a:ext cx="613458" cy="648933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燕尾形箭头 65">
            <a:extLst>
              <a:ext uri="{FF2B5EF4-FFF2-40B4-BE49-F238E27FC236}">
                <a16:creationId xmlns:a16="http://schemas.microsoft.com/office/drawing/2014/main" id="{43A29C7A-BD80-6A48-807D-BBC2AB8279E7}"/>
              </a:ext>
            </a:extLst>
          </p:cNvPr>
          <p:cNvSpPr/>
          <p:nvPr/>
        </p:nvSpPr>
        <p:spPr>
          <a:xfrm rot="5400000">
            <a:off x="8806970" y="2562519"/>
            <a:ext cx="688769" cy="422130"/>
          </a:xfrm>
          <a:prstGeom prst="notched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E39069B1-4569-264B-B3B9-CF158801CDE9}"/>
              </a:ext>
            </a:extLst>
          </p:cNvPr>
          <p:cNvSpPr/>
          <p:nvPr/>
        </p:nvSpPr>
        <p:spPr>
          <a:xfrm>
            <a:off x="8100391" y="1515776"/>
            <a:ext cx="2101933" cy="72546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特征计算</a:t>
            </a: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BBC63A95-61CB-8E4C-B095-48C1D675977A}"/>
              </a:ext>
            </a:extLst>
          </p:cNvPr>
          <p:cNvSpPr/>
          <p:nvPr/>
        </p:nvSpPr>
        <p:spPr>
          <a:xfrm>
            <a:off x="8100389" y="3305930"/>
            <a:ext cx="2101933" cy="72546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特征存储</a:t>
            </a: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CD9512DE-2112-5047-82CB-C942995E627D}"/>
              </a:ext>
            </a:extLst>
          </p:cNvPr>
          <p:cNvSpPr/>
          <p:nvPr/>
        </p:nvSpPr>
        <p:spPr>
          <a:xfrm>
            <a:off x="8100389" y="5096084"/>
            <a:ext cx="2101933" cy="72546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利用特征进行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内容比对</a:t>
            </a:r>
          </a:p>
        </p:txBody>
      </p:sp>
      <p:sp>
        <p:nvSpPr>
          <p:cNvPr id="70" name="燕尾形箭头 69">
            <a:extLst>
              <a:ext uri="{FF2B5EF4-FFF2-40B4-BE49-F238E27FC236}">
                <a16:creationId xmlns:a16="http://schemas.microsoft.com/office/drawing/2014/main" id="{2EACF232-4581-5543-9F74-3F29999A9897}"/>
              </a:ext>
            </a:extLst>
          </p:cNvPr>
          <p:cNvSpPr/>
          <p:nvPr/>
        </p:nvSpPr>
        <p:spPr>
          <a:xfrm rot="5400000">
            <a:off x="8806969" y="4352673"/>
            <a:ext cx="688769" cy="422130"/>
          </a:xfrm>
          <a:prstGeom prst="notched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754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BE2B37E-CE42-4090-A7E9-4984F5A67485}"/>
              </a:ext>
            </a:extLst>
          </p:cNvPr>
          <p:cNvGrpSpPr/>
          <p:nvPr/>
        </p:nvGrpSpPr>
        <p:grpSpPr>
          <a:xfrm>
            <a:off x="-396240" y="0"/>
            <a:ext cx="12984480" cy="5826695"/>
            <a:chOff x="-1455420" y="-7230"/>
            <a:chExt cx="15560040" cy="6982460"/>
          </a:xfrm>
          <a:solidFill>
            <a:srgbClr val="F6F9FE">
              <a:alpha val="85000"/>
            </a:srgbClr>
          </a:solidFill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2537840-751A-4AB8-A16E-CDDE4C92B152}"/>
                </a:ext>
              </a:extLst>
            </p:cNvPr>
            <p:cNvSpPr/>
            <p:nvPr/>
          </p:nvSpPr>
          <p:spPr>
            <a:xfrm>
              <a:off x="-66294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D4B9978-CA06-4604-8C62-7F8F998A2622}"/>
                </a:ext>
              </a:extLst>
            </p:cNvPr>
            <p:cNvSpPr/>
            <p:nvPr/>
          </p:nvSpPr>
          <p:spPr>
            <a:xfrm>
              <a:off x="83058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9220F6-CE75-44DB-9BC5-AD2DE71F4FD3}"/>
                </a:ext>
              </a:extLst>
            </p:cNvPr>
            <p:cNvSpPr/>
            <p:nvPr/>
          </p:nvSpPr>
          <p:spPr>
            <a:xfrm>
              <a:off x="232410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F5E1A71-9B75-4CB6-ACE5-0F94DDFF6D02}"/>
                </a:ext>
              </a:extLst>
            </p:cNvPr>
            <p:cNvSpPr/>
            <p:nvPr/>
          </p:nvSpPr>
          <p:spPr>
            <a:xfrm>
              <a:off x="381762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1BE43F9-16C1-42F7-ADC8-F6D2362FB7B2}"/>
                </a:ext>
              </a:extLst>
            </p:cNvPr>
            <p:cNvSpPr/>
            <p:nvPr/>
          </p:nvSpPr>
          <p:spPr>
            <a:xfrm>
              <a:off x="531114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35008A7-6007-49FA-A4D0-32F73B69D58A}"/>
                </a:ext>
              </a:extLst>
            </p:cNvPr>
            <p:cNvSpPr/>
            <p:nvPr/>
          </p:nvSpPr>
          <p:spPr>
            <a:xfrm>
              <a:off x="680466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CC3C6E4-175B-4E19-BA49-493B2385DF70}"/>
                </a:ext>
              </a:extLst>
            </p:cNvPr>
            <p:cNvSpPr/>
            <p:nvPr/>
          </p:nvSpPr>
          <p:spPr>
            <a:xfrm>
              <a:off x="829818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0ADD219-A027-4420-925A-B8BEF918A9C8}"/>
                </a:ext>
              </a:extLst>
            </p:cNvPr>
            <p:cNvSpPr/>
            <p:nvPr/>
          </p:nvSpPr>
          <p:spPr>
            <a:xfrm>
              <a:off x="979170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A25D68-BE0A-4B0F-AD1E-E4A3BEE69A42}"/>
                </a:ext>
              </a:extLst>
            </p:cNvPr>
            <p:cNvSpPr/>
            <p:nvPr/>
          </p:nvSpPr>
          <p:spPr>
            <a:xfrm>
              <a:off x="1128522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081C991-EA05-489D-93C6-1DB9043EFECC}"/>
                </a:ext>
              </a:extLst>
            </p:cNvPr>
            <p:cNvSpPr/>
            <p:nvPr/>
          </p:nvSpPr>
          <p:spPr>
            <a:xfrm>
              <a:off x="12778740" y="-72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9389303-9A2E-45C8-B1B8-D9832E83BC68}"/>
                </a:ext>
              </a:extLst>
            </p:cNvPr>
            <p:cNvSpPr/>
            <p:nvPr/>
          </p:nvSpPr>
          <p:spPr>
            <a:xfrm>
              <a:off x="-145542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6365BCB-F62C-4335-AAA7-E530CD932368}"/>
                </a:ext>
              </a:extLst>
            </p:cNvPr>
            <p:cNvSpPr/>
            <p:nvPr/>
          </p:nvSpPr>
          <p:spPr>
            <a:xfrm>
              <a:off x="3810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5E32D36-F446-4679-9DD9-0E51177E8EAE}"/>
                </a:ext>
              </a:extLst>
            </p:cNvPr>
            <p:cNvSpPr/>
            <p:nvPr/>
          </p:nvSpPr>
          <p:spPr>
            <a:xfrm>
              <a:off x="153162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B9672C0-3A12-4BAC-B744-BBBEB6A744F6}"/>
                </a:ext>
              </a:extLst>
            </p:cNvPr>
            <p:cNvSpPr/>
            <p:nvPr/>
          </p:nvSpPr>
          <p:spPr>
            <a:xfrm>
              <a:off x="302514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ED7D297-7430-41E0-9ECB-FF94B0EE5144}"/>
                </a:ext>
              </a:extLst>
            </p:cNvPr>
            <p:cNvSpPr/>
            <p:nvPr/>
          </p:nvSpPr>
          <p:spPr>
            <a:xfrm>
              <a:off x="451866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7D08A11-A0A1-478C-BBD8-3C0ECFE37CBD}"/>
                </a:ext>
              </a:extLst>
            </p:cNvPr>
            <p:cNvSpPr/>
            <p:nvPr/>
          </p:nvSpPr>
          <p:spPr>
            <a:xfrm>
              <a:off x="601218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F2C28EA-2962-4833-9625-0AAC06F074A5}"/>
                </a:ext>
              </a:extLst>
            </p:cNvPr>
            <p:cNvSpPr/>
            <p:nvPr/>
          </p:nvSpPr>
          <p:spPr>
            <a:xfrm>
              <a:off x="750570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5DFA4DD-89F2-4434-8236-28F6416B8E56}"/>
                </a:ext>
              </a:extLst>
            </p:cNvPr>
            <p:cNvSpPr/>
            <p:nvPr/>
          </p:nvSpPr>
          <p:spPr>
            <a:xfrm>
              <a:off x="899922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7BE73E5-0818-487A-875A-63ED86C334AE}"/>
                </a:ext>
              </a:extLst>
            </p:cNvPr>
            <p:cNvSpPr/>
            <p:nvPr/>
          </p:nvSpPr>
          <p:spPr>
            <a:xfrm>
              <a:off x="1049274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7C96FF5-39E3-4405-B851-768E91385B20}"/>
                </a:ext>
              </a:extLst>
            </p:cNvPr>
            <p:cNvSpPr/>
            <p:nvPr/>
          </p:nvSpPr>
          <p:spPr>
            <a:xfrm>
              <a:off x="11986260" y="8843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21F1CA4-922E-4272-838C-73E421F90030}"/>
                </a:ext>
              </a:extLst>
            </p:cNvPr>
            <p:cNvSpPr/>
            <p:nvPr/>
          </p:nvSpPr>
          <p:spPr>
            <a:xfrm>
              <a:off x="-66294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DF9B2B2-55A5-4049-A958-C1054B1B25F0}"/>
                </a:ext>
              </a:extLst>
            </p:cNvPr>
            <p:cNvSpPr/>
            <p:nvPr/>
          </p:nvSpPr>
          <p:spPr>
            <a:xfrm>
              <a:off x="83058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15AF834-FF44-4CA5-95B0-59C95AB700A0}"/>
                </a:ext>
              </a:extLst>
            </p:cNvPr>
            <p:cNvSpPr/>
            <p:nvPr/>
          </p:nvSpPr>
          <p:spPr>
            <a:xfrm>
              <a:off x="232410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327B56B-2E14-4134-BE4B-5AD77D2305E3}"/>
                </a:ext>
              </a:extLst>
            </p:cNvPr>
            <p:cNvSpPr/>
            <p:nvPr/>
          </p:nvSpPr>
          <p:spPr>
            <a:xfrm>
              <a:off x="381762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10A4F2D-A58D-44F4-B2E6-55C40BFC309C}"/>
                </a:ext>
              </a:extLst>
            </p:cNvPr>
            <p:cNvSpPr/>
            <p:nvPr/>
          </p:nvSpPr>
          <p:spPr>
            <a:xfrm>
              <a:off x="531114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30338BE-7F8E-44DB-A720-1DAEA86C5D9B}"/>
                </a:ext>
              </a:extLst>
            </p:cNvPr>
            <p:cNvSpPr/>
            <p:nvPr/>
          </p:nvSpPr>
          <p:spPr>
            <a:xfrm>
              <a:off x="680466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C9DE9FF-6ECC-4F25-A0CB-70C6D5951FCE}"/>
                </a:ext>
              </a:extLst>
            </p:cNvPr>
            <p:cNvSpPr/>
            <p:nvPr/>
          </p:nvSpPr>
          <p:spPr>
            <a:xfrm>
              <a:off x="829818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42DBECF-02F5-4B18-A868-BA129C921A97}"/>
                </a:ext>
              </a:extLst>
            </p:cNvPr>
            <p:cNvSpPr/>
            <p:nvPr/>
          </p:nvSpPr>
          <p:spPr>
            <a:xfrm>
              <a:off x="979170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E8C4FC0-7376-4C11-B848-CF8F0492F5CF}"/>
                </a:ext>
              </a:extLst>
            </p:cNvPr>
            <p:cNvSpPr/>
            <p:nvPr/>
          </p:nvSpPr>
          <p:spPr>
            <a:xfrm>
              <a:off x="1128522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ACD82AB-A718-4499-A679-9ED3749239A2}"/>
                </a:ext>
              </a:extLst>
            </p:cNvPr>
            <p:cNvSpPr/>
            <p:nvPr/>
          </p:nvSpPr>
          <p:spPr>
            <a:xfrm>
              <a:off x="12778740" y="17758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0B0EEB1-C426-4449-9279-6BC8C1F70325}"/>
                </a:ext>
              </a:extLst>
            </p:cNvPr>
            <p:cNvSpPr/>
            <p:nvPr/>
          </p:nvSpPr>
          <p:spPr>
            <a:xfrm>
              <a:off x="-145542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C0B4289-1912-4FF7-B50F-0C8E9ACDA8CA}"/>
                </a:ext>
              </a:extLst>
            </p:cNvPr>
            <p:cNvSpPr/>
            <p:nvPr/>
          </p:nvSpPr>
          <p:spPr>
            <a:xfrm>
              <a:off x="3810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777D8B5-634D-47D9-BB24-713AEB61CFA8}"/>
                </a:ext>
              </a:extLst>
            </p:cNvPr>
            <p:cNvSpPr/>
            <p:nvPr/>
          </p:nvSpPr>
          <p:spPr>
            <a:xfrm>
              <a:off x="153162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E1B8F29-A78C-4FE8-BDB1-8065142DCD28}"/>
                </a:ext>
              </a:extLst>
            </p:cNvPr>
            <p:cNvSpPr/>
            <p:nvPr/>
          </p:nvSpPr>
          <p:spPr>
            <a:xfrm>
              <a:off x="302514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37B36D6-2374-4B19-9987-C40EBCF69621}"/>
                </a:ext>
              </a:extLst>
            </p:cNvPr>
            <p:cNvSpPr/>
            <p:nvPr/>
          </p:nvSpPr>
          <p:spPr>
            <a:xfrm>
              <a:off x="451866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FF2F742-8B17-4C99-96EB-94BA931BA1B6}"/>
                </a:ext>
              </a:extLst>
            </p:cNvPr>
            <p:cNvSpPr/>
            <p:nvPr/>
          </p:nvSpPr>
          <p:spPr>
            <a:xfrm>
              <a:off x="601218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B835109-653A-4490-A8A0-85A90C28BD13}"/>
                </a:ext>
              </a:extLst>
            </p:cNvPr>
            <p:cNvSpPr/>
            <p:nvPr/>
          </p:nvSpPr>
          <p:spPr>
            <a:xfrm>
              <a:off x="750570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AFCF741-B11E-4B11-9DE6-E0D6DB38C573}"/>
                </a:ext>
              </a:extLst>
            </p:cNvPr>
            <p:cNvSpPr/>
            <p:nvPr/>
          </p:nvSpPr>
          <p:spPr>
            <a:xfrm>
              <a:off x="899922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7C52FC1-5E5C-459C-A663-EE1AD5257F00}"/>
                </a:ext>
              </a:extLst>
            </p:cNvPr>
            <p:cNvSpPr/>
            <p:nvPr/>
          </p:nvSpPr>
          <p:spPr>
            <a:xfrm>
              <a:off x="1049274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6693E28-247A-43C6-8BDC-1F277112D185}"/>
                </a:ext>
              </a:extLst>
            </p:cNvPr>
            <p:cNvSpPr/>
            <p:nvPr/>
          </p:nvSpPr>
          <p:spPr>
            <a:xfrm>
              <a:off x="11986260" y="266739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5AE404E-446F-41A9-A847-13CE9E47E5AE}"/>
                </a:ext>
              </a:extLst>
            </p:cNvPr>
            <p:cNvSpPr/>
            <p:nvPr/>
          </p:nvSpPr>
          <p:spPr>
            <a:xfrm>
              <a:off x="-66294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C4DEC09-492A-4E7F-879C-4F5EB69B38FA}"/>
                </a:ext>
              </a:extLst>
            </p:cNvPr>
            <p:cNvSpPr/>
            <p:nvPr/>
          </p:nvSpPr>
          <p:spPr>
            <a:xfrm>
              <a:off x="83058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613FA3F-A5A0-4F8F-B0E6-9EFFB43D4555}"/>
                </a:ext>
              </a:extLst>
            </p:cNvPr>
            <p:cNvSpPr/>
            <p:nvPr/>
          </p:nvSpPr>
          <p:spPr>
            <a:xfrm>
              <a:off x="232410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26B9306-E7CD-4644-AF0E-8B318EBF7BB7}"/>
                </a:ext>
              </a:extLst>
            </p:cNvPr>
            <p:cNvSpPr/>
            <p:nvPr/>
          </p:nvSpPr>
          <p:spPr>
            <a:xfrm>
              <a:off x="381762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7DE3B0C-0281-44FF-9365-194F3E57F03C}"/>
                </a:ext>
              </a:extLst>
            </p:cNvPr>
            <p:cNvSpPr/>
            <p:nvPr/>
          </p:nvSpPr>
          <p:spPr>
            <a:xfrm>
              <a:off x="531114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310DB61-4D8A-401A-AADF-D233C6640830}"/>
                </a:ext>
              </a:extLst>
            </p:cNvPr>
            <p:cNvSpPr/>
            <p:nvPr/>
          </p:nvSpPr>
          <p:spPr>
            <a:xfrm>
              <a:off x="680466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852976F-4E4D-4AA5-8512-546B3A138474}"/>
                </a:ext>
              </a:extLst>
            </p:cNvPr>
            <p:cNvSpPr/>
            <p:nvPr/>
          </p:nvSpPr>
          <p:spPr>
            <a:xfrm>
              <a:off x="829818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6E17452-5A3D-4DBF-88AD-560EBC0B0ABD}"/>
                </a:ext>
              </a:extLst>
            </p:cNvPr>
            <p:cNvSpPr/>
            <p:nvPr/>
          </p:nvSpPr>
          <p:spPr>
            <a:xfrm>
              <a:off x="979170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7810FE3B-AA8C-4A57-A76E-F16F8C0CA76D}"/>
                </a:ext>
              </a:extLst>
            </p:cNvPr>
            <p:cNvSpPr/>
            <p:nvPr/>
          </p:nvSpPr>
          <p:spPr>
            <a:xfrm>
              <a:off x="1128522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A2C22757-5DC1-4227-A2C0-A00851EBA91C}"/>
                </a:ext>
              </a:extLst>
            </p:cNvPr>
            <p:cNvSpPr/>
            <p:nvPr/>
          </p:nvSpPr>
          <p:spPr>
            <a:xfrm>
              <a:off x="12778740" y="355893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745BEBC-538D-4ED1-8B07-7E511E1D1A29}"/>
                </a:ext>
              </a:extLst>
            </p:cNvPr>
            <p:cNvSpPr/>
            <p:nvPr/>
          </p:nvSpPr>
          <p:spPr>
            <a:xfrm>
              <a:off x="-145542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56A90BD-3C8D-47ED-B349-1C4C6FF266FD}"/>
                </a:ext>
              </a:extLst>
            </p:cNvPr>
            <p:cNvSpPr/>
            <p:nvPr/>
          </p:nvSpPr>
          <p:spPr>
            <a:xfrm>
              <a:off x="3810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FF5324B4-6F58-470C-826D-CCD5ECA86ECB}"/>
                </a:ext>
              </a:extLst>
            </p:cNvPr>
            <p:cNvSpPr/>
            <p:nvPr/>
          </p:nvSpPr>
          <p:spPr>
            <a:xfrm>
              <a:off x="153162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17D094C-7770-4483-B741-10DE10244778}"/>
                </a:ext>
              </a:extLst>
            </p:cNvPr>
            <p:cNvSpPr/>
            <p:nvPr/>
          </p:nvSpPr>
          <p:spPr>
            <a:xfrm>
              <a:off x="302514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CD9B005-3CC6-4144-9D55-E7354AFF6B30}"/>
                </a:ext>
              </a:extLst>
            </p:cNvPr>
            <p:cNvSpPr/>
            <p:nvPr/>
          </p:nvSpPr>
          <p:spPr>
            <a:xfrm>
              <a:off x="451866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1E7C88B-7B02-4C93-85E1-AE76A0288A4D}"/>
                </a:ext>
              </a:extLst>
            </p:cNvPr>
            <p:cNvSpPr/>
            <p:nvPr/>
          </p:nvSpPr>
          <p:spPr>
            <a:xfrm>
              <a:off x="601218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A5EF1F4E-A604-4FF8-9EFB-CE0945D67C63}"/>
                </a:ext>
              </a:extLst>
            </p:cNvPr>
            <p:cNvSpPr/>
            <p:nvPr/>
          </p:nvSpPr>
          <p:spPr>
            <a:xfrm>
              <a:off x="750570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0FA1D9A9-1489-4EE2-9E72-E618A3E47B86}"/>
                </a:ext>
              </a:extLst>
            </p:cNvPr>
            <p:cNvSpPr/>
            <p:nvPr/>
          </p:nvSpPr>
          <p:spPr>
            <a:xfrm>
              <a:off x="899922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5C5A20-C02D-4DD0-A320-EEAFA78F5B1D}"/>
                </a:ext>
              </a:extLst>
            </p:cNvPr>
            <p:cNvSpPr/>
            <p:nvPr/>
          </p:nvSpPr>
          <p:spPr>
            <a:xfrm>
              <a:off x="1049274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205F0976-AA59-41BF-B704-71900A2DAF6F}"/>
                </a:ext>
              </a:extLst>
            </p:cNvPr>
            <p:cNvSpPr/>
            <p:nvPr/>
          </p:nvSpPr>
          <p:spPr>
            <a:xfrm>
              <a:off x="11986260" y="445047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E612729-CA78-4E45-A7CE-717D2A9CCC45}"/>
                </a:ext>
              </a:extLst>
            </p:cNvPr>
            <p:cNvSpPr/>
            <p:nvPr/>
          </p:nvSpPr>
          <p:spPr>
            <a:xfrm>
              <a:off x="-66294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8026736-14F9-43C1-AEFB-8BF65A171357}"/>
                </a:ext>
              </a:extLst>
            </p:cNvPr>
            <p:cNvSpPr/>
            <p:nvPr/>
          </p:nvSpPr>
          <p:spPr>
            <a:xfrm>
              <a:off x="83058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9B96975-927B-4A85-BA08-F53949C5EDF5}"/>
                </a:ext>
              </a:extLst>
            </p:cNvPr>
            <p:cNvSpPr/>
            <p:nvPr/>
          </p:nvSpPr>
          <p:spPr>
            <a:xfrm>
              <a:off x="232410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B5FB2AD-DB8C-4C32-A209-C7B7F02D9D8B}"/>
                </a:ext>
              </a:extLst>
            </p:cNvPr>
            <p:cNvSpPr/>
            <p:nvPr/>
          </p:nvSpPr>
          <p:spPr>
            <a:xfrm>
              <a:off x="381762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ADBEFDC-D02C-4EF6-A223-953EDE8BF075}"/>
                </a:ext>
              </a:extLst>
            </p:cNvPr>
            <p:cNvSpPr/>
            <p:nvPr/>
          </p:nvSpPr>
          <p:spPr>
            <a:xfrm>
              <a:off x="531114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3EAFD253-7175-4FA1-92AB-0CAB7FA9C202}"/>
                </a:ext>
              </a:extLst>
            </p:cNvPr>
            <p:cNvSpPr/>
            <p:nvPr/>
          </p:nvSpPr>
          <p:spPr>
            <a:xfrm>
              <a:off x="680466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D2855F4-E1A1-43F0-A900-2C6E0034CC18}"/>
                </a:ext>
              </a:extLst>
            </p:cNvPr>
            <p:cNvSpPr/>
            <p:nvPr/>
          </p:nvSpPr>
          <p:spPr>
            <a:xfrm>
              <a:off x="829818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647815B-54C4-4F27-8FCA-3D3DD6738849}"/>
                </a:ext>
              </a:extLst>
            </p:cNvPr>
            <p:cNvSpPr/>
            <p:nvPr/>
          </p:nvSpPr>
          <p:spPr>
            <a:xfrm>
              <a:off x="979170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AA10066A-685E-494F-A36F-036C8E5571A0}"/>
                </a:ext>
              </a:extLst>
            </p:cNvPr>
            <p:cNvSpPr/>
            <p:nvPr/>
          </p:nvSpPr>
          <p:spPr>
            <a:xfrm>
              <a:off x="1128522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087530B-D963-4F09-861F-2A2D99564798}"/>
                </a:ext>
              </a:extLst>
            </p:cNvPr>
            <p:cNvSpPr/>
            <p:nvPr/>
          </p:nvSpPr>
          <p:spPr>
            <a:xfrm>
              <a:off x="12778740" y="534201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61D3882E-07AA-4C8E-80C2-5FC75AB7011A}"/>
                </a:ext>
              </a:extLst>
            </p:cNvPr>
            <p:cNvSpPr/>
            <p:nvPr/>
          </p:nvSpPr>
          <p:spPr>
            <a:xfrm>
              <a:off x="-145542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4C80101-CBE1-4495-97A3-3863B0205BF7}"/>
                </a:ext>
              </a:extLst>
            </p:cNvPr>
            <p:cNvSpPr/>
            <p:nvPr/>
          </p:nvSpPr>
          <p:spPr>
            <a:xfrm>
              <a:off x="3810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AA52FD4-9ABB-4E1D-8A07-D26D90BE9CE5}"/>
                </a:ext>
              </a:extLst>
            </p:cNvPr>
            <p:cNvSpPr/>
            <p:nvPr/>
          </p:nvSpPr>
          <p:spPr>
            <a:xfrm>
              <a:off x="153162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93B6B7C-D96D-4396-8637-F4AE6E5F5BE1}"/>
                </a:ext>
              </a:extLst>
            </p:cNvPr>
            <p:cNvSpPr/>
            <p:nvPr/>
          </p:nvSpPr>
          <p:spPr>
            <a:xfrm>
              <a:off x="302514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7BF9D0D7-8A5F-49C5-B089-8A541CC4602D}"/>
                </a:ext>
              </a:extLst>
            </p:cNvPr>
            <p:cNvSpPr/>
            <p:nvPr/>
          </p:nvSpPr>
          <p:spPr>
            <a:xfrm>
              <a:off x="451866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F7CBA9AF-70D5-4AB8-9CCC-D380E0339ED9}"/>
                </a:ext>
              </a:extLst>
            </p:cNvPr>
            <p:cNvSpPr/>
            <p:nvPr/>
          </p:nvSpPr>
          <p:spPr>
            <a:xfrm>
              <a:off x="601218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95F56813-0542-4651-A367-64A71D4B02C2}"/>
                </a:ext>
              </a:extLst>
            </p:cNvPr>
            <p:cNvSpPr/>
            <p:nvPr/>
          </p:nvSpPr>
          <p:spPr>
            <a:xfrm>
              <a:off x="750570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CDB383F-F38F-467D-962B-2BAD7DD2DFAA}"/>
                </a:ext>
              </a:extLst>
            </p:cNvPr>
            <p:cNvSpPr/>
            <p:nvPr/>
          </p:nvSpPr>
          <p:spPr>
            <a:xfrm>
              <a:off x="899922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5ABABBFF-7E59-4C43-B896-97722CDF93C0}"/>
                </a:ext>
              </a:extLst>
            </p:cNvPr>
            <p:cNvSpPr/>
            <p:nvPr/>
          </p:nvSpPr>
          <p:spPr>
            <a:xfrm>
              <a:off x="1049274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595125A5-BD82-43D9-B907-8A293FA6134B}"/>
                </a:ext>
              </a:extLst>
            </p:cNvPr>
            <p:cNvSpPr/>
            <p:nvPr/>
          </p:nvSpPr>
          <p:spPr>
            <a:xfrm>
              <a:off x="11986260" y="6233550"/>
              <a:ext cx="1325880" cy="741680"/>
            </a:xfrm>
            <a:prstGeom prst="rect">
              <a:avLst/>
            </a:prstGeom>
            <a:grpFill/>
            <a:ln w="6350">
              <a:solidFill>
                <a:srgbClr val="86AFF2">
                  <a:alpha val="7000"/>
                </a:srgbClr>
              </a:solidFill>
            </a:ln>
            <a:effectLst>
              <a:outerShdw blurRad="279400" sx="103000" sy="103000" algn="ctr" rotWithShape="0">
                <a:srgbClr val="86AFF2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26" name="椭圆 125">
            <a:extLst>
              <a:ext uri="{FF2B5EF4-FFF2-40B4-BE49-F238E27FC236}">
                <a16:creationId xmlns:a16="http://schemas.microsoft.com/office/drawing/2014/main" id="{5DCCB03C-6AAD-4B56-B683-E63FCC582E5A}"/>
              </a:ext>
            </a:extLst>
          </p:cNvPr>
          <p:cNvSpPr/>
          <p:nvPr/>
        </p:nvSpPr>
        <p:spPr>
          <a:xfrm>
            <a:off x="-3320892" y="1142814"/>
            <a:ext cx="19634982" cy="6391886"/>
          </a:xfrm>
          <a:prstGeom prst="ellipse">
            <a:avLst/>
          </a:prstGeom>
          <a:solidFill>
            <a:srgbClr val="F6F9FE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2CCD8A40-AC30-4F0B-A74F-4586A4ED90BA}"/>
              </a:ext>
            </a:extLst>
          </p:cNvPr>
          <p:cNvSpPr/>
          <p:nvPr/>
        </p:nvSpPr>
        <p:spPr>
          <a:xfrm rot="5400000">
            <a:off x="-2213951" y="5219994"/>
            <a:ext cx="6496396" cy="12418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>
                  <a:alpha val="91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1" name="矩形: 圆角 130">
            <a:extLst>
              <a:ext uri="{FF2B5EF4-FFF2-40B4-BE49-F238E27FC236}">
                <a16:creationId xmlns:a16="http://schemas.microsoft.com/office/drawing/2014/main" id="{9DEBF69D-17AE-4124-A0E8-1B0344C5E952}"/>
              </a:ext>
            </a:extLst>
          </p:cNvPr>
          <p:cNvSpPr/>
          <p:nvPr/>
        </p:nvSpPr>
        <p:spPr>
          <a:xfrm rot="5400000">
            <a:off x="-1285887" y="1370157"/>
            <a:ext cx="3048672" cy="6930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3" name="矩形: 圆角 132">
            <a:extLst>
              <a:ext uri="{FF2B5EF4-FFF2-40B4-BE49-F238E27FC236}">
                <a16:creationId xmlns:a16="http://schemas.microsoft.com/office/drawing/2014/main" id="{FB60A236-2E7E-49DD-98CE-6070B29FDE41}"/>
              </a:ext>
            </a:extLst>
          </p:cNvPr>
          <p:cNvSpPr/>
          <p:nvPr/>
        </p:nvSpPr>
        <p:spPr>
          <a:xfrm rot="5400000">
            <a:off x="1443333" y="402572"/>
            <a:ext cx="3486508" cy="6930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18BDE7D5-F8E5-48CF-978C-79E1040C5808}"/>
              </a:ext>
            </a:extLst>
          </p:cNvPr>
          <p:cNvSpPr/>
          <p:nvPr/>
        </p:nvSpPr>
        <p:spPr>
          <a:xfrm rot="5400000">
            <a:off x="7043106" y="402572"/>
            <a:ext cx="3486508" cy="6930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9" name="矩形: 圆角 138">
            <a:extLst>
              <a:ext uri="{FF2B5EF4-FFF2-40B4-BE49-F238E27FC236}">
                <a16:creationId xmlns:a16="http://schemas.microsoft.com/office/drawing/2014/main" id="{7B54ED34-AB92-4338-8655-EF424F09906F}"/>
              </a:ext>
            </a:extLst>
          </p:cNvPr>
          <p:cNvSpPr/>
          <p:nvPr/>
        </p:nvSpPr>
        <p:spPr>
          <a:xfrm rot="5400000">
            <a:off x="8271779" y="6175412"/>
            <a:ext cx="6185922" cy="6930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CE39BB3F-5537-4A02-B8A0-A23DC9B098CC}"/>
              </a:ext>
            </a:extLst>
          </p:cNvPr>
          <p:cNvSpPr/>
          <p:nvPr/>
        </p:nvSpPr>
        <p:spPr>
          <a:xfrm rot="5400000">
            <a:off x="9485177" y="1955681"/>
            <a:ext cx="4013089" cy="75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7D44D327-6021-4D89-BB4B-A7AE272CAD46}"/>
              </a:ext>
            </a:extLst>
          </p:cNvPr>
          <p:cNvSpPr/>
          <p:nvPr/>
        </p:nvSpPr>
        <p:spPr>
          <a:xfrm rot="5400000">
            <a:off x="-2021741" y="4033770"/>
            <a:ext cx="7554502" cy="84644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rgbClr val="76CEFA">
                  <a:alpha val="3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19100" sx="102000" sy="102000" algn="ctr" rotWithShape="0">
              <a:srgbClr val="4EC1F9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6354D5AA-7733-4E29-8D40-0956808BE5FF}"/>
              </a:ext>
            </a:extLst>
          </p:cNvPr>
          <p:cNvSpPr/>
          <p:nvPr/>
        </p:nvSpPr>
        <p:spPr>
          <a:xfrm rot="5400000">
            <a:off x="7600027" y="3462713"/>
            <a:ext cx="5277246" cy="841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rgbClr val="80E4AD">
                  <a:alpha val="24706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19100" sx="102000" sy="102000" algn="ctr" rotWithShape="0">
              <a:srgbClr val="5FDAA7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7" name="椭圆 166">
            <a:extLst>
              <a:ext uri="{FF2B5EF4-FFF2-40B4-BE49-F238E27FC236}">
                <a16:creationId xmlns:a16="http://schemas.microsoft.com/office/drawing/2014/main" id="{C4AE6950-DBE3-4808-ACE0-E488D2E1DD85}"/>
              </a:ext>
            </a:extLst>
          </p:cNvPr>
          <p:cNvSpPr/>
          <p:nvPr/>
        </p:nvSpPr>
        <p:spPr>
          <a:xfrm>
            <a:off x="3991401" y="936056"/>
            <a:ext cx="4209198" cy="4209198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3000"/>
                </a:schemeClr>
              </a:gs>
              <a:gs pos="77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1270000" sx="106000" sy="1060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7" name="矩形: 圆角 136">
            <a:extLst>
              <a:ext uri="{FF2B5EF4-FFF2-40B4-BE49-F238E27FC236}">
                <a16:creationId xmlns:a16="http://schemas.microsoft.com/office/drawing/2014/main" id="{358D15CA-3D14-41DC-BCC9-895D46F1A3CC}"/>
              </a:ext>
            </a:extLst>
          </p:cNvPr>
          <p:cNvSpPr/>
          <p:nvPr/>
        </p:nvSpPr>
        <p:spPr>
          <a:xfrm rot="5400000">
            <a:off x="5191515" y="5954909"/>
            <a:ext cx="1458408" cy="7760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>
                  <a:alpha val="59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ACC0A08B-3F1C-426A-9135-651C97CFABC5}"/>
              </a:ext>
            </a:extLst>
          </p:cNvPr>
          <p:cNvSpPr/>
          <p:nvPr/>
        </p:nvSpPr>
        <p:spPr>
          <a:xfrm rot="5400000">
            <a:off x="6640110" y="6256828"/>
            <a:ext cx="2735930" cy="6931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rgbClr val="76CEFA">
                  <a:alpha val="24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19100" sx="102000" sy="102000" algn="ctr" rotWithShape="0">
              <a:srgbClr val="4EC1F9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00EF103-9542-4579-9CA6-31AA198E23F9}"/>
              </a:ext>
            </a:extLst>
          </p:cNvPr>
          <p:cNvSpPr txBox="1"/>
          <p:nvPr/>
        </p:nvSpPr>
        <p:spPr>
          <a:xfrm>
            <a:off x="3739681" y="1400083"/>
            <a:ext cx="471263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gradFill>
                  <a:gsLst>
                    <a:gs pos="30000">
                      <a:srgbClr val="00B0F0">
                        <a:alpha val="36000"/>
                      </a:srgbClr>
                    </a:gs>
                    <a:gs pos="59000">
                      <a:srgbClr val="00B0F0">
                        <a:alpha val="0"/>
                      </a:srgbClr>
                    </a:gs>
                    <a:gs pos="0">
                      <a:srgbClr val="00B0F0">
                        <a:alpha val="58000"/>
                      </a:srgbClr>
                    </a:gs>
                  </a:gsLst>
                  <a:lin ang="5400000" scaled="1"/>
                </a:gradFill>
                <a:latin typeface="Bahnschrift SemiBold"/>
                <a:ea typeface="+mj-ea"/>
              </a:rPr>
              <a:t>02</a:t>
            </a:r>
            <a:endParaRPr lang="zh-CN" altLang="en-US" sz="16600" dirty="0">
              <a:gradFill>
                <a:gsLst>
                  <a:gs pos="30000">
                    <a:srgbClr val="00B0F0">
                      <a:alpha val="36000"/>
                    </a:srgbClr>
                  </a:gs>
                  <a:gs pos="59000">
                    <a:srgbClr val="00B0F0">
                      <a:alpha val="0"/>
                    </a:srgbClr>
                  </a:gs>
                  <a:gs pos="0">
                    <a:srgbClr val="00B0F0">
                      <a:alpha val="58000"/>
                    </a:srgbClr>
                  </a:gs>
                </a:gsLst>
                <a:lin ang="5400000" scaled="1"/>
              </a:gradFill>
              <a:latin typeface="Bahnschrift SemiBold"/>
              <a:ea typeface="+mj-ea"/>
            </a:endParaRP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788B620E-6E90-42A8-85B7-8E4411B428B1}"/>
              </a:ext>
            </a:extLst>
          </p:cNvPr>
          <p:cNvSpPr/>
          <p:nvPr/>
        </p:nvSpPr>
        <p:spPr>
          <a:xfrm rot="5400000">
            <a:off x="2359910" y="6077739"/>
            <a:ext cx="2989043" cy="6931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7000">
                <a:schemeClr val="bg1">
                  <a:alpha val="0"/>
                </a:schemeClr>
              </a:gs>
              <a:gs pos="100000">
                <a:srgbClr val="80E4AD">
                  <a:alpha val="24706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19100" sx="102000" sy="102000" algn="ctr" rotWithShape="0">
              <a:srgbClr val="5FDAA7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8" name="矩形: 圆角 137">
            <a:extLst>
              <a:ext uri="{FF2B5EF4-FFF2-40B4-BE49-F238E27FC236}">
                <a16:creationId xmlns:a16="http://schemas.microsoft.com/office/drawing/2014/main" id="{C603F045-FB27-4909-912C-9174E219506C}"/>
              </a:ext>
            </a:extLst>
          </p:cNvPr>
          <p:cNvSpPr/>
          <p:nvPr/>
        </p:nvSpPr>
        <p:spPr>
          <a:xfrm rot="5400000">
            <a:off x="6884182" y="5536834"/>
            <a:ext cx="4475229" cy="8412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>
                  <a:alpha val="7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E935AA14-A3A8-4676-9D4F-38BBE43E9CCA}"/>
              </a:ext>
            </a:extLst>
          </p:cNvPr>
          <p:cNvSpPr/>
          <p:nvPr/>
        </p:nvSpPr>
        <p:spPr>
          <a:xfrm rot="5400000">
            <a:off x="914121" y="5429897"/>
            <a:ext cx="3687111" cy="6930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>
                  <a:alpha val="92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41300" algn="ctr" rotWithShape="0">
              <a:srgbClr val="3171B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87" name="Group 165">
            <a:extLst>
              <a:ext uri="{FF2B5EF4-FFF2-40B4-BE49-F238E27FC236}">
                <a16:creationId xmlns:a16="http://schemas.microsoft.com/office/drawing/2014/main" id="{80898BF6-2CD7-46B4-8009-70056ABBEA60}"/>
              </a:ext>
            </a:extLst>
          </p:cNvPr>
          <p:cNvGrpSpPr/>
          <p:nvPr/>
        </p:nvGrpSpPr>
        <p:grpSpPr>
          <a:xfrm>
            <a:off x="2901377" y="1716706"/>
            <a:ext cx="1092684" cy="965517"/>
            <a:chOff x="3864599" y="791444"/>
            <a:chExt cx="706692" cy="624447"/>
          </a:xfrm>
        </p:grpSpPr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5408439D-5ECB-4EAC-96C5-F0E219FCADF9}"/>
                </a:ext>
              </a:extLst>
            </p:cNvPr>
            <p:cNvSpPr/>
            <p:nvPr/>
          </p:nvSpPr>
          <p:spPr>
            <a:xfrm>
              <a:off x="3952376" y="796976"/>
              <a:ext cx="618915" cy="618915"/>
            </a:xfrm>
            <a:prstGeom prst="ellipse">
              <a:avLst/>
            </a:prstGeom>
            <a:gradFill flip="none" rotWithShape="1">
              <a:gsLst>
                <a:gs pos="14000">
                  <a:srgbClr val="5FC6FA"/>
                </a:gs>
                <a:gs pos="77000">
                  <a:srgbClr val="80D4FE">
                    <a:alpha val="45000"/>
                  </a:srgbClr>
                </a:gs>
                <a:gs pos="45000">
                  <a:srgbClr val="A4E1FD">
                    <a:alpha val="65000"/>
                  </a:srgbClr>
                </a:gs>
                <a:gs pos="100000">
                  <a:srgbClr val="A4E1FD">
                    <a:alpha val="84000"/>
                  </a:srgbClr>
                </a:gs>
              </a:gsLst>
              <a:lin ang="18600000" scaled="0"/>
              <a:tileRect/>
            </a:gradFill>
            <a:ln>
              <a:noFill/>
            </a:ln>
            <a:effectLst>
              <a:outerShdw blurRad="381000" sx="102000" sy="102000" algn="ctr" rotWithShape="0">
                <a:srgbClr val="5FC6FA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8EEA5F2A-7609-416D-BF0F-F42EC29E49E1}"/>
                </a:ext>
              </a:extLst>
            </p:cNvPr>
            <p:cNvSpPr/>
            <p:nvPr/>
          </p:nvSpPr>
          <p:spPr>
            <a:xfrm rot="18941941">
              <a:off x="3864599" y="791444"/>
              <a:ext cx="512574" cy="352306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0" name="iconfont-1187-868583">
              <a:extLst>
                <a:ext uri="{FF2B5EF4-FFF2-40B4-BE49-F238E27FC236}">
                  <a16:creationId xmlns:a16="http://schemas.microsoft.com/office/drawing/2014/main" id="{5F6B21BD-5286-406A-8F28-554D9DB5B0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70141" y="952790"/>
              <a:ext cx="370867" cy="324516"/>
            </a:xfrm>
            <a:custGeom>
              <a:avLst/>
              <a:gdLst>
                <a:gd name="T0" fmla="*/ 10933 w 12800"/>
                <a:gd name="T1" fmla="*/ 0 h 11200"/>
                <a:gd name="T2" fmla="*/ 1867 w 12800"/>
                <a:gd name="T3" fmla="*/ 0 h 11200"/>
                <a:gd name="T4" fmla="*/ 0 w 12800"/>
                <a:gd name="T5" fmla="*/ 1867 h 11200"/>
                <a:gd name="T6" fmla="*/ 0 w 12800"/>
                <a:gd name="T7" fmla="*/ 9333 h 11200"/>
                <a:gd name="T8" fmla="*/ 1867 w 12800"/>
                <a:gd name="T9" fmla="*/ 11200 h 11200"/>
                <a:gd name="T10" fmla="*/ 10933 w 12800"/>
                <a:gd name="T11" fmla="*/ 11200 h 11200"/>
                <a:gd name="T12" fmla="*/ 12800 w 12800"/>
                <a:gd name="T13" fmla="*/ 9333 h 11200"/>
                <a:gd name="T14" fmla="*/ 12800 w 12800"/>
                <a:gd name="T15" fmla="*/ 1867 h 11200"/>
                <a:gd name="T16" fmla="*/ 10933 w 12800"/>
                <a:gd name="T17" fmla="*/ 0 h 11200"/>
                <a:gd name="T18" fmla="*/ 1867 w 12800"/>
                <a:gd name="T19" fmla="*/ 1067 h 11200"/>
                <a:gd name="T20" fmla="*/ 10933 w 12800"/>
                <a:gd name="T21" fmla="*/ 1067 h 11200"/>
                <a:gd name="T22" fmla="*/ 11733 w 12800"/>
                <a:gd name="T23" fmla="*/ 1867 h 11200"/>
                <a:gd name="T24" fmla="*/ 11733 w 12800"/>
                <a:gd name="T25" fmla="*/ 2240 h 11200"/>
                <a:gd name="T26" fmla="*/ 6533 w 12800"/>
                <a:gd name="T27" fmla="*/ 5520 h 11200"/>
                <a:gd name="T28" fmla="*/ 1067 w 12800"/>
                <a:gd name="T29" fmla="*/ 2240 h 11200"/>
                <a:gd name="T30" fmla="*/ 1067 w 12800"/>
                <a:gd name="T31" fmla="*/ 1867 h 11200"/>
                <a:gd name="T32" fmla="*/ 1867 w 12800"/>
                <a:gd name="T33" fmla="*/ 1067 h 11200"/>
                <a:gd name="T34" fmla="*/ 10933 w 12800"/>
                <a:gd name="T35" fmla="*/ 10133 h 11200"/>
                <a:gd name="T36" fmla="*/ 1867 w 12800"/>
                <a:gd name="T37" fmla="*/ 10133 h 11200"/>
                <a:gd name="T38" fmla="*/ 1067 w 12800"/>
                <a:gd name="T39" fmla="*/ 9333 h 11200"/>
                <a:gd name="T40" fmla="*/ 1067 w 12800"/>
                <a:gd name="T41" fmla="*/ 3467 h 11200"/>
                <a:gd name="T42" fmla="*/ 6533 w 12800"/>
                <a:gd name="T43" fmla="*/ 6747 h 11200"/>
                <a:gd name="T44" fmla="*/ 11733 w 12800"/>
                <a:gd name="T45" fmla="*/ 3493 h 11200"/>
                <a:gd name="T46" fmla="*/ 11733 w 12800"/>
                <a:gd name="T47" fmla="*/ 9333 h 11200"/>
                <a:gd name="T48" fmla="*/ 10933 w 12800"/>
                <a:gd name="T49" fmla="*/ 10133 h 1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00" h="11200">
                  <a:moveTo>
                    <a:pt x="10933" y="0"/>
                  </a:moveTo>
                  <a:lnTo>
                    <a:pt x="1867" y="0"/>
                  </a:lnTo>
                  <a:cubicBezTo>
                    <a:pt x="827" y="0"/>
                    <a:pt x="0" y="827"/>
                    <a:pt x="0" y="1867"/>
                  </a:cubicBezTo>
                  <a:lnTo>
                    <a:pt x="0" y="9333"/>
                  </a:lnTo>
                  <a:cubicBezTo>
                    <a:pt x="0" y="10373"/>
                    <a:pt x="827" y="11200"/>
                    <a:pt x="1867" y="11200"/>
                  </a:cubicBezTo>
                  <a:lnTo>
                    <a:pt x="10933" y="11200"/>
                  </a:lnTo>
                  <a:cubicBezTo>
                    <a:pt x="11973" y="11200"/>
                    <a:pt x="12800" y="10373"/>
                    <a:pt x="12800" y="9333"/>
                  </a:cubicBezTo>
                  <a:lnTo>
                    <a:pt x="12800" y="1867"/>
                  </a:lnTo>
                  <a:cubicBezTo>
                    <a:pt x="12800" y="827"/>
                    <a:pt x="11973" y="0"/>
                    <a:pt x="10933" y="0"/>
                  </a:cubicBezTo>
                  <a:close/>
                  <a:moveTo>
                    <a:pt x="1867" y="1067"/>
                  </a:moveTo>
                  <a:lnTo>
                    <a:pt x="10933" y="1067"/>
                  </a:lnTo>
                  <a:cubicBezTo>
                    <a:pt x="11387" y="1067"/>
                    <a:pt x="11733" y="1413"/>
                    <a:pt x="11733" y="1867"/>
                  </a:cubicBezTo>
                  <a:lnTo>
                    <a:pt x="11733" y="2240"/>
                  </a:lnTo>
                  <a:lnTo>
                    <a:pt x="6533" y="5520"/>
                  </a:lnTo>
                  <a:lnTo>
                    <a:pt x="1067" y="2240"/>
                  </a:lnTo>
                  <a:lnTo>
                    <a:pt x="1067" y="1867"/>
                  </a:lnTo>
                  <a:cubicBezTo>
                    <a:pt x="1067" y="1413"/>
                    <a:pt x="1413" y="1067"/>
                    <a:pt x="1867" y="1067"/>
                  </a:cubicBezTo>
                  <a:close/>
                  <a:moveTo>
                    <a:pt x="10933" y="10133"/>
                  </a:moveTo>
                  <a:lnTo>
                    <a:pt x="1867" y="10133"/>
                  </a:lnTo>
                  <a:cubicBezTo>
                    <a:pt x="1413" y="10133"/>
                    <a:pt x="1067" y="9787"/>
                    <a:pt x="1067" y="9333"/>
                  </a:cubicBezTo>
                  <a:lnTo>
                    <a:pt x="1067" y="3467"/>
                  </a:lnTo>
                  <a:lnTo>
                    <a:pt x="6533" y="6747"/>
                  </a:lnTo>
                  <a:lnTo>
                    <a:pt x="11733" y="3493"/>
                  </a:lnTo>
                  <a:lnTo>
                    <a:pt x="11733" y="9333"/>
                  </a:lnTo>
                  <a:cubicBezTo>
                    <a:pt x="11733" y="9787"/>
                    <a:pt x="11387" y="10133"/>
                    <a:pt x="10933" y="10133"/>
                  </a:cubicBezTo>
                  <a:close/>
                </a:path>
              </a:pathLst>
            </a:custGeom>
            <a:solidFill>
              <a:srgbClr val="1DA1E3">
                <a:alpha val="60000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90D28795-0066-4838-8798-BB95F695EC38}"/>
              </a:ext>
            </a:extLst>
          </p:cNvPr>
          <p:cNvGrpSpPr/>
          <p:nvPr/>
        </p:nvGrpSpPr>
        <p:grpSpPr>
          <a:xfrm>
            <a:off x="7877245" y="3372556"/>
            <a:ext cx="621537" cy="645756"/>
            <a:chOff x="9042439" y="1374093"/>
            <a:chExt cx="621537" cy="645756"/>
          </a:xfrm>
        </p:grpSpPr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6432A95D-EA40-4050-9047-50BF824E5899}"/>
                </a:ext>
              </a:extLst>
            </p:cNvPr>
            <p:cNvSpPr/>
            <p:nvPr/>
          </p:nvSpPr>
          <p:spPr>
            <a:xfrm>
              <a:off x="9184591" y="1538637"/>
              <a:ext cx="417598" cy="417598"/>
            </a:xfrm>
            <a:prstGeom prst="ellipse">
              <a:avLst/>
            </a:prstGeom>
            <a:gradFill flip="none" rotWithShape="1">
              <a:gsLst>
                <a:gs pos="14000">
                  <a:srgbClr val="1DA1E3">
                    <a:alpha val="50000"/>
                  </a:srgbClr>
                </a:gs>
                <a:gs pos="77000">
                  <a:srgbClr val="80D4FE">
                    <a:alpha val="25000"/>
                  </a:srgbClr>
                </a:gs>
                <a:gs pos="45000">
                  <a:srgbClr val="A4E1FD">
                    <a:alpha val="33000"/>
                  </a:srgbClr>
                </a:gs>
                <a:gs pos="100000">
                  <a:srgbClr val="A4E1FD">
                    <a:alpha val="97000"/>
                  </a:srgbClr>
                </a:gs>
              </a:gsLst>
              <a:lin ang="18600000" scaled="0"/>
              <a:tileRect/>
            </a:gradFill>
            <a:ln>
              <a:noFill/>
            </a:ln>
            <a:effectLst>
              <a:outerShdw blurRad="381000" sx="102000" sy="102000" algn="ctr" rotWithShape="0">
                <a:srgbClr val="5FC6FA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149FC6CB-3FD7-42E9-A591-BC13C50F42B3}"/>
                </a:ext>
              </a:extLst>
            </p:cNvPr>
            <p:cNvSpPr/>
            <p:nvPr/>
          </p:nvSpPr>
          <p:spPr>
            <a:xfrm rot="17865233">
              <a:off x="9281252" y="1637126"/>
              <a:ext cx="496267" cy="26918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9A9242B6-FD70-434A-AA3C-2EDBAD9D1838}"/>
                </a:ext>
              </a:extLst>
            </p:cNvPr>
            <p:cNvSpPr/>
            <p:nvPr/>
          </p:nvSpPr>
          <p:spPr>
            <a:xfrm rot="18443595">
              <a:off x="9002408" y="1414124"/>
              <a:ext cx="436077" cy="356015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07" name="Group 181">
            <a:extLst>
              <a:ext uri="{FF2B5EF4-FFF2-40B4-BE49-F238E27FC236}">
                <a16:creationId xmlns:a16="http://schemas.microsoft.com/office/drawing/2014/main" id="{269AD27E-1A43-4A2D-B916-70FC6B02D607}"/>
              </a:ext>
            </a:extLst>
          </p:cNvPr>
          <p:cNvGrpSpPr/>
          <p:nvPr/>
        </p:nvGrpSpPr>
        <p:grpSpPr>
          <a:xfrm>
            <a:off x="4130905" y="3998850"/>
            <a:ext cx="1159276" cy="1024357"/>
            <a:chOff x="3864598" y="791444"/>
            <a:chExt cx="706693" cy="624447"/>
          </a:xfrm>
        </p:grpSpPr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3A34DF2D-C483-464A-A911-A423163DE6A0}"/>
                </a:ext>
              </a:extLst>
            </p:cNvPr>
            <p:cNvSpPr/>
            <p:nvPr/>
          </p:nvSpPr>
          <p:spPr>
            <a:xfrm>
              <a:off x="3952376" y="796976"/>
              <a:ext cx="618915" cy="618915"/>
            </a:xfrm>
            <a:prstGeom prst="ellipse">
              <a:avLst/>
            </a:prstGeom>
            <a:gradFill flip="none" rotWithShape="1">
              <a:gsLst>
                <a:gs pos="14000">
                  <a:srgbClr val="63D9A9"/>
                </a:gs>
                <a:gs pos="77000">
                  <a:srgbClr val="80E4AD">
                    <a:alpha val="22000"/>
                  </a:srgbClr>
                </a:gs>
                <a:gs pos="45000">
                  <a:srgbClr val="80E4AD">
                    <a:alpha val="58000"/>
                  </a:srgbClr>
                </a:gs>
                <a:gs pos="100000">
                  <a:srgbClr val="80E4AD"/>
                </a:gs>
              </a:gsLst>
              <a:lin ang="18600000" scaled="0"/>
              <a:tileRect/>
            </a:gradFill>
            <a:ln>
              <a:noFill/>
            </a:ln>
            <a:effectLst>
              <a:outerShdw blurRad="381000" sx="102000" sy="102000" algn="ctr" rotWithShape="0">
                <a:srgbClr val="33C385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A43951DD-4590-4B59-A863-3DFBD99B8AD4}"/>
                </a:ext>
              </a:extLst>
            </p:cNvPr>
            <p:cNvSpPr/>
            <p:nvPr/>
          </p:nvSpPr>
          <p:spPr>
            <a:xfrm rot="18941941">
              <a:off x="3864598" y="791444"/>
              <a:ext cx="512574" cy="352306"/>
            </a:xfrm>
            <a:prstGeom prst="ellipse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8" name="iconfont-1187-868583">
              <a:extLst>
                <a:ext uri="{FF2B5EF4-FFF2-40B4-BE49-F238E27FC236}">
                  <a16:creationId xmlns:a16="http://schemas.microsoft.com/office/drawing/2014/main" id="{59831B16-4C27-4B01-9D64-DF90AA81ED9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61845" y="930045"/>
              <a:ext cx="370767" cy="370867"/>
            </a:xfrm>
            <a:custGeom>
              <a:avLst/>
              <a:gdLst>
                <a:gd name="T0" fmla="*/ 7771 w 7777"/>
                <a:gd name="T1" fmla="*/ 330 h 7778"/>
                <a:gd name="T2" fmla="*/ 7495 w 7777"/>
                <a:gd name="T3" fmla="*/ 23 h 7778"/>
                <a:gd name="T4" fmla="*/ 7388 w 7777"/>
                <a:gd name="T5" fmla="*/ 9 h 7778"/>
                <a:gd name="T6" fmla="*/ 7387 w 7777"/>
                <a:gd name="T7" fmla="*/ 9 h 7778"/>
                <a:gd name="T8" fmla="*/ 88 w 7777"/>
                <a:gd name="T9" fmla="*/ 3432 h 7778"/>
                <a:gd name="T10" fmla="*/ 47 w 7777"/>
                <a:gd name="T11" fmla="*/ 3499 h 7778"/>
                <a:gd name="T12" fmla="*/ 15 w 7777"/>
                <a:gd name="T13" fmla="*/ 3798 h 7778"/>
                <a:gd name="T14" fmla="*/ 44 w 7777"/>
                <a:gd name="T15" fmla="*/ 3905 h 7778"/>
                <a:gd name="T16" fmla="*/ 80 w 7777"/>
                <a:gd name="T17" fmla="*/ 3954 h 7778"/>
                <a:gd name="T18" fmla="*/ 2584 w 7777"/>
                <a:gd name="T19" fmla="*/ 5208 h 7778"/>
                <a:gd name="T20" fmla="*/ 3837 w 7777"/>
                <a:gd name="T21" fmla="*/ 7719 h 7778"/>
                <a:gd name="T22" fmla="*/ 3945 w 7777"/>
                <a:gd name="T23" fmla="*/ 7759 h 7778"/>
                <a:gd name="T24" fmla="*/ 4262 w 7777"/>
                <a:gd name="T25" fmla="*/ 7753 h 7778"/>
                <a:gd name="T26" fmla="*/ 4358 w 7777"/>
                <a:gd name="T27" fmla="*/ 7712 h 7778"/>
                <a:gd name="T28" fmla="*/ 7772 w 7777"/>
                <a:gd name="T29" fmla="*/ 394 h 7778"/>
                <a:gd name="T30" fmla="*/ 7771 w 7777"/>
                <a:gd name="T31" fmla="*/ 330 h 7778"/>
                <a:gd name="T32" fmla="*/ 2685 w 7777"/>
                <a:gd name="T33" fmla="*/ 4551 h 7778"/>
                <a:gd name="T34" fmla="*/ 1204 w 7777"/>
                <a:gd name="T35" fmla="*/ 3809 h 7778"/>
                <a:gd name="T36" fmla="*/ 1151 w 7777"/>
                <a:gd name="T37" fmla="*/ 3662 h 7778"/>
                <a:gd name="T38" fmla="*/ 1207 w 7777"/>
                <a:gd name="T39" fmla="*/ 3605 h 7778"/>
                <a:gd name="T40" fmla="*/ 5962 w 7777"/>
                <a:gd name="T41" fmla="*/ 1375 h 7778"/>
                <a:gd name="T42" fmla="*/ 2815 w 7777"/>
                <a:gd name="T43" fmla="*/ 4530 h 7778"/>
                <a:gd name="T44" fmla="*/ 2685 w 7777"/>
                <a:gd name="T45" fmla="*/ 4551 h 7778"/>
                <a:gd name="T46" fmla="*/ 6409 w 7777"/>
                <a:gd name="T47" fmla="*/ 1822 h 7778"/>
                <a:gd name="T48" fmla="*/ 4184 w 7777"/>
                <a:gd name="T49" fmla="*/ 6591 h 7778"/>
                <a:gd name="T50" fmla="*/ 3980 w 7777"/>
                <a:gd name="T51" fmla="*/ 6593 h 7778"/>
                <a:gd name="T52" fmla="*/ 3240 w 7777"/>
                <a:gd name="T53" fmla="*/ 5108 h 7778"/>
                <a:gd name="T54" fmla="*/ 3239 w 7777"/>
                <a:gd name="T55" fmla="*/ 5010 h 7778"/>
                <a:gd name="T56" fmla="*/ 3257 w 7777"/>
                <a:gd name="T57" fmla="*/ 4982 h 7778"/>
                <a:gd name="T58" fmla="*/ 3261 w 7777"/>
                <a:gd name="T59" fmla="*/ 4978 h 7778"/>
                <a:gd name="T60" fmla="*/ 6409 w 7777"/>
                <a:gd name="T61" fmla="*/ 1822 h 7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7" h="7778">
                  <a:moveTo>
                    <a:pt x="7771" y="330"/>
                  </a:moveTo>
                  <a:cubicBezTo>
                    <a:pt x="7745" y="184"/>
                    <a:pt x="7636" y="68"/>
                    <a:pt x="7495" y="23"/>
                  </a:cubicBezTo>
                  <a:cubicBezTo>
                    <a:pt x="7448" y="9"/>
                    <a:pt x="7406" y="0"/>
                    <a:pt x="7388" y="9"/>
                  </a:cubicBezTo>
                  <a:lnTo>
                    <a:pt x="7387" y="9"/>
                  </a:lnTo>
                  <a:lnTo>
                    <a:pt x="88" y="3432"/>
                  </a:lnTo>
                  <a:cubicBezTo>
                    <a:pt x="74" y="3438"/>
                    <a:pt x="59" y="3466"/>
                    <a:pt x="47" y="3499"/>
                  </a:cubicBezTo>
                  <a:cubicBezTo>
                    <a:pt x="10" y="3594"/>
                    <a:pt x="0" y="3697"/>
                    <a:pt x="15" y="3798"/>
                  </a:cubicBezTo>
                  <a:cubicBezTo>
                    <a:pt x="20" y="3838"/>
                    <a:pt x="29" y="3878"/>
                    <a:pt x="44" y="3905"/>
                  </a:cubicBezTo>
                  <a:cubicBezTo>
                    <a:pt x="56" y="3929"/>
                    <a:pt x="69" y="3948"/>
                    <a:pt x="80" y="3954"/>
                  </a:cubicBezTo>
                  <a:lnTo>
                    <a:pt x="2584" y="5208"/>
                  </a:lnTo>
                  <a:lnTo>
                    <a:pt x="3837" y="7719"/>
                  </a:lnTo>
                  <a:cubicBezTo>
                    <a:pt x="3845" y="7736"/>
                    <a:pt x="3893" y="7749"/>
                    <a:pt x="3945" y="7759"/>
                  </a:cubicBezTo>
                  <a:cubicBezTo>
                    <a:pt x="4050" y="7778"/>
                    <a:pt x="4158" y="7777"/>
                    <a:pt x="4262" y="7753"/>
                  </a:cubicBezTo>
                  <a:cubicBezTo>
                    <a:pt x="4310" y="7743"/>
                    <a:pt x="4350" y="7728"/>
                    <a:pt x="4358" y="7712"/>
                  </a:cubicBezTo>
                  <a:lnTo>
                    <a:pt x="7772" y="394"/>
                  </a:lnTo>
                  <a:cubicBezTo>
                    <a:pt x="7777" y="381"/>
                    <a:pt x="7777" y="358"/>
                    <a:pt x="7771" y="330"/>
                  </a:cubicBezTo>
                  <a:close/>
                  <a:moveTo>
                    <a:pt x="2685" y="4551"/>
                  </a:moveTo>
                  <a:lnTo>
                    <a:pt x="1204" y="3809"/>
                  </a:lnTo>
                  <a:cubicBezTo>
                    <a:pt x="1146" y="3780"/>
                    <a:pt x="1128" y="3713"/>
                    <a:pt x="1151" y="3662"/>
                  </a:cubicBezTo>
                  <a:cubicBezTo>
                    <a:pt x="1161" y="3638"/>
                    <a:pt x="1180" y="3618"/>
                    <a:pt x="1207" y="3605"/>
                  </a:cubicBezTo>
                  <a:lnTo>
                    <a:pt x="5962" y="1375"/>
                  </a:lnTo>
                  <a:lnTo>
                    <a:pt x="2815" y="4530"/>
                  </a:lnTo>
                  <a:cubicBezTo>
                    <a:pt x="2781" y="4565"/>
                    <a:pt x="2728" y="4573"/>
                    <a:pt x="2685" y="4551"/>
                  </a:cubicBezTo>
                  <a:close/>
                  <a:moveTo>
                    <a:pt x="6409" y="1822"/>
                  </a:moveTo>
                  <a:lnTo>
                    <a:pt x="4184" y="6591"/>
                  </a:lnTo>
                  <a:cubicBezTo>
                    <a:pt x="4144" y="6676"/>
                    <a:pt x="4023" y="6678"/>
                    <a:pt x="3980" y="6593"/>
                  </a:cubicBezTo>
                  <a:lnTo>
                    <a:pt x="3240" y="5108"/>
                  </a:lnTo>
                  <a:cubicBezTo>
                    <a:pt x="3224" y="5077"/>
                    <a:pt x="3225" y="5041"/>
                    <a:pt x="3239" y="5010"/>
                  </a:cubicBezTo>
                  <a:cubicBezTo>
                    <a:pt x="3243" y="5000"/>
                    <a:pt x="3250" y="4991"/>
                    <a:pt x="3257" y="4982"/>
                  </a:cubicBezTo>
                  <a:cubicBezTo>
                    <a:pt x="3258" y="4981"/>
                    <a:pt x="3260" y="4979"/>
                    <a:pt x="3261" y="4978"/>
                  </a:cubicBezTo>
                  <a:lnTo>
                    <a:pt x="6409" y="1822"/>
                  </a:lnTo>
                  <a:close/>
                </a:path>
              </a:pathLst>
            </a:custGeom>
            <a:solidFill>
              <a:srgbClr val="33C385">
                <a:alpha val="84000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72" name="文本框 171">
            <a:extLst>
              <a:ext uri="{FF2B5EF4-FFF2-40B4-BE49-F238E27FC236}">
                <a16:creationId xmlns:a16="http://schemas.microsoft.com/office/drawing/2014/main" id="{BE5465D9-901B-4D93-93FB-35F82A9D4D55}"/>
              </a:ext>
            </a:extLst>
          </p:cNvPr>
          <p:cNvSpPr txBox="1"/>
          <p:nvPr/>
        </p:nvSpPr>
        <p:spPr>
          <a:xfrm>
            <a:off x="2941354" y="2748182"/>
            <a:ext cx="6290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指纹系统整体流程</a:t>
            </a:r>
          </a:p>
        </p:txBody>
      </p: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6DD716E7-A618-4B68-BEA9-2C9445F3DC96}"/>
              </a:ext>
            </a:extLst>
          </p:cNvPr>
          <p:cNvGrpSpPr/>
          <p:nvPr/>
        </p:nvGrpSpPr>
        <p:grpSpPr>
          <a:xfrm>
            <a:off x="7409674" y="1480447"/>
            <a:ext cx="754147" cy="666379"/>
            <a:chOff x="3864598" y="791444"/>
            <a:chExt cx="706691" cy="624446"/>
          </a:xfrm>
        </p:grpSpPr>
        <p:sp>
          <p:nvSpPr>
            <p:cNvPr id="258" name="椭圆 257">
              <a:extLst>
                <a:ext uri="{FF2B5EF4-FFF2-40B4-BE49-F238E27FC236}">
                  <a16:creationId xmlns:a16="http://schemas.microsoft.com/office/drawing/2014/main" id="{779FAFDD-F65D-4F68-8890-52812B7F8D4B}"/>
                </a:ext>
              </a:extLst>
            </p:cNvPr>
            <p:cNvSpPr/>
            <p:nvPr/>
          </p:nvSpPr>
          <p:spPr>
            <a:xfrm>
              <a:off x="3952374" y="796975"/>
              <a:ext cx="618915" cy="618915"/>
            </a:xfrm>
            <a:prstGeom prst="ellipse">
              <a:avLst/>
            </a:prstGeom>
            <a:gradFill flip="none" rotWithShape="1">
              <a:gsLst>
                <a:gs pos="14000">
                  <a:srgbClr val="63D9A9"/>
                </a:gs>
                <a:gs pos="77000">
                  <a:srgbClr val="80E4AD">
                    <a:alpha val="22000"/>
                  </a:srgbClr>
                </a:gs>
                <a:gs pos="45000">
                  <a:srgbClr val="80E4AD">
                    <a:alpha val="58000"/>
                  </a:srgbClr>
                </a:gs>
                <a:gs pos="100000">
                  <a:srgbClr val="80E4AD"/>
                </a:gs>
              </a:gsLst>
              <a:lin ang="18600000" scaled="0"/>
              <a:tileRect/>
            </a:gradFill>
            <a:ln>
              <a:noFill/>
            </a:ln>
            <a:effectLst>
              <a:outerShdw blurRad="381000" sx="102000" sy="102000" algn="ctr" rotWithShape="0">
                <a:srgbClr val="33C385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9" name="椭圆 258">
              <a:extLst>
                <a:ext uri="{FF2B5EF4-FFF2-40B4-BE49-F238E27FC236}">
                  <a16:creationId xmlns:a16="http://schemas.microsoft.com/office/drawing/2014/main" id="{EF3A505B-8B31-498E-A078-CA37949B52A6}"/>
                </a:ext>
              </a:extLst>
            </p:cNvPr>
            <p:cNvSpPr/>
            <p:nvPr/>
          </p:nvSpPr>
          <p:spPr>
            <a:xfrm rot="18941941">
              <a:off x="3864598" y="791444"/>
              <a:ext cx="512574" cy="352306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0" name="iconfont-1187-868583">
              <a:extLst>
                <a:ext uri="{FF2B5EF4-FFF2-40B4-BE49-F238E27FC236}">
                  <a16:creationId xmlns:a16="http://schemas.microsoft.com/office/drawing/2014/main" id="{60B588F3-CE63-4FD9-8D6E-92DD378ABE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49627" y="937101"/>
              <a:ext cx="366980" cy="370867"/>
            </a:xfrm>
            <a:custGeom>
              <a:avLst/>
              <a:gdLst>
                <a:gd name="T0" fmla="*/ 11174 w 12985"/>
                <a:gd name="T1" fmla="*/ 211 h 13120"/>
                <a:gd name="T2" fmla="*/ 8811 w 12985"/>
                <a:gd name="T3" fmla="*/ 1810 h 13120"/>
                <a:gd name="T4" fmla="*/ 8805 w 12985"/>
                <a:gd name="T5" fmla="*/ 2528 h 13120"/>
                <a:gd name="T6" fmla="*/ 3982 w 12985"/>
                <a:gd name="T7" fmla="*/ 4138 h 13120"/>
                <a:gd name="T8" fmla="*/ 2574 w 12985"/>
                <a:gd name="T9" fmla="*/ 3083 h 13120"/>
                <a:gd name="T10" fmla="*/ 210 w 12985"/>
                <a:gd name="T11" fmla="*/ 4683 h 13120"/>
                <a:gd name="T12" fmla="*/ 1810 w 12985"/>
                <a:gd name="T13" fmla="*/ 7046 h 13120"/>
                <a:gd name="T14" fmla="*/ 3510 w 12985"/>
                <a:gd name="T15" fmla="*/ 6590 h 13120"/>
                <a:gd name="T16" fmla="*/ 7388 w 12985"/>
                <a:gd name="T17" fmla="*/ 9877 h 13120"/>
                <a:gd name="T18" fmla="*/ 7127 w 12985"/>
                <a:gd name="T19" fmla="*/ 10545 h 13120"/>
                <a:gd name="T20" fmla="*/ 8727 w 12985"/>
                <a:gd name="T21" fmla="*/ 12909 h 13120"/>
                <a:gd name="T22" fmla="*/ 11091 w 12985"/>
                <a:gd name="T23" fmla="*/ 11309 h 13120"/>
                <a:gd name="T24" fmla="*/ 9491 w 12985"/>
                <a:gd name="T25" fmla="*/ 8945 h 13120"/>
                <a:gd name="T26" fmla="*/ 7791 w 12985"/>
                <a:gd name="T27" fmla="*/ 9402 h 13120"/>
                <a:gd name="T28" fmla="*/ 3913 w 12985"/>
                <a:gd name="T29" fmla="*/ 6115 h 13120"/>
                <a:gd name="T30" fmla="*/ 4174 w 12985"/>
                <a:gd name="T31" fmla="*/ 5447 h 13120"/>
                <a:gd name="T32" fmla="*/ 4180 w 12985"/>
                <a:gd name="T33" fmla="*/ 4729 h 13120"/>
                <a:gd name="T34" fmla="*/ 9002 w 12985"/>
                <a:gd name="T35" fmla="*/ 3119 h 13120"/>
                <a:gd name="T36" fmla="*/ 10410 w 12985"/>
                <a:gd name="T37" fmla="*/ 4174 h 13120"/>
                <a:gd name="T38" fmla="*/ 12774 w 12985"/>
                <a:gd name="T39" fmla="*/ 2574 h 13120"/>
                <a:gd name="T40" fmla="*/ 11174 w 12985"/>
                <a:gd name="T41" fmla="*/ 211 h 13120"/>
                <a:gd name="T42" fmla="*/ 1928 w 12985"/>
                <a:gd name="T43" fmla="*/ 6435 h 13120"/>
                <a:gd name="T44" fmla="*/ 822 w 12985"/>
                <a:gd name="T45" fmla="*/ 4801 h 13120"/>
                <a:gd name="T46" fmla="*/ 2456 w 12985"/>
                <a:gd name="T47" fmla="*/ 3694 h 13120"/>
                <a:gd name="T48" fmla="*/ 3562 w 12985"/>
                <a:gd name="T49" fmla="*/ 5329 h 13120"/>
                <a:gd name="T50" fmla="*/ 1928 w 12985"/>
                <a:gd name="T51" fmla="*/ 6435 h 13120"/>
                <a:gd name="T52" fmla="*/ 9373 w 12985"/>
                <a:gd name="T53" fmla="*/ 9557 h 13120"/>
                <a:gd name="T54" fmla="*/ 10480 w 12985"/>
                <a:gd name="T55" fmla="*/ 11191 h 13120"/>
                <a:gd name="T56" fmla="*/ 8845 w 12985"/>
                <a:gd name="T57" fmla="*/ 12297 h 13120"/>
                <a:gd name="T58" fmla="*/ 7739 w 12985"/>
                <a:gd name="T59" fmla="*/ 10663 h 13120"/>
                <a:gd name="T60" fmla="*/ 9373 w 12985"/>
                <a:gd name="T61" fmla="*/ 9557 h 13120"/>
                <a:gd name="T62" fmla="*/ 12163 w 12985"/>
                <a:gd name="T63" fmla="*/ 2456 h 13120"/>
                <a:gd name="T64" fmla="*/ 10528 w 12985"/>
                <a:gd name="T65" fmla="*/ 3562 h 13120"/>
                <a:gd name="T66" fmla="*/ 9423 w 12985"/>
                <a:gd name="T67" fmla="*/ 1928 h 13120"/>
                <a:gd name="T68" fmla="*/ 11056 w 12985"/>
                <a:gd name="T69" fmla="*/ 822 h 13120"/>
                <a:gd name="T70" fmla="*/ 12163 w 12985"/>
                <a:gd name="T71" fmla="*/ 2456 h 1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985" h="13120">
                  <a:moveTo>
                    <a:pt x="11174" y="211"/>
                  </a:moveTo>
                  <a:cubicBezTo>
                    <a:pt x="10082" y="0"/>
                    <a:pt x="9022" y="718"/>
                    <a:pt x="8811" y="1810"/>
                  </a:cubicBezTo>
                  <a:cubicBezTo>
                    <a:pt x="8764" y="2054"/>
                    <a:pt x="8766" y="2296"/>
                    <a:pt x="8805" y="2528"/>
                  </a:cubicBezTo>
                  <a:lnTo>
                    <a:pt x="3982" y="4138"/>
                  </a:lnTo>
                  <a:cubicBezTo>
                    <a:pt x="3708" y="3608"/>
                    <a:pt x="3204" y="3204"/>
                    <a:pt x="2574" y="3083"/>
                  </a:cubicBezTo>
                  <a:cubicBezTo>
                    <a:pt x="1481" y="2872"/>
                    <a:pt x="421" y="3590"/>
                    <a:pt x="210" y="4683"/>
                  </a:cubicBezTo>
                  <a:cubicBezTo>
                    <a:pt x="0" y="5775"/>
                    <a:pt x="718" y="6836"/>
                    <a:pt x="1810" y="7046"/>
                  </a:cubicBezTo>
                  <a:cubicBezTo>
                    <a:pt x="2440" y="7168"/>
                    <a:pt x="3058" y="6979"/>
                    <a:pt x="3510" y="6590"/>
                  </a:cubicBezTo>
                  <a:lnTo>
                    <a:pt x="7388" y="9877"/>
                  </a:lnTo>
                  <a:cubicBezTo>
                    <a:pt x="7266" y="10077"/>
                    <a:pt x="7174" y="10301"/>
                    <a:pt x="7127" y="10545"/>
                  </a:cubicBezTo>
                  <a:cubicBezTo>
                    <a:pt x="6917" y="11638"/>
                    <a:pt x="7635" y="12698"/>
                    <a:pt x="8727" y="12909"/>
                  </a:cubicBezTo>
                  <a:cubicBezTo>
                    <a:pt x="9820" y="13120"/>
                    <a:pt x="10881" y="12402"/>
                    <a:pt x="11091" y="11309"/>
                  </a:cubicBezTo>
                  <a:cubicBezTo>
                    <a:pt x="11302" y="10216"/>
                    <a:pt x="10584" y="9156"/>
                    <a:pt x="9491" y="8945"/>
                  </a:cubicBezTo>
                  <a:cubicBezTo>
                    <a:pt x="8861" y="8824"/>
                    <a:pt x="8243" y="9012"/>
                    <a:pt x="7791" y="9402"/>
                  </a:cubicBezTo>
                  <a:lnTo>
                    <a:pt x="3913" y="6115"/>
                  </a:lnTo>
                  <a:cubicBezTo>
                    <a:pt x="4036" y="5914"/>
                    <a:pt x="4127" y="5690"/>
                    <a:pt x="4174" y="5447"/>
                  </a:cubicBezTo>
                  <a:cubicBezTo>
                    <a:pt x="4221" y="5203"/>
                    <a:pt x="4219" y="4961"/>
                    <a:pt x="4180" y="4729"/>
                  </a:cubicBezTo>
                  <a:lnTo>
                    <a:pt x="9002" y="3119"/>
                  </a:lnTo>
                  <a:cubicBezTo>
                    <a:pt x="9277" y="3648"/>
                    <a:pt x="9781" y="4053"/>
                    <a:pt x="10410" y="4174"/>
                  </a:cubicBezTo>
                  <a:cubicBezTo>
                    <a:pt x="11503" y="4385"/>
                    <a:pt x="12564" y="3667"/>
                    <a:pt x="12774" y="2574"/>
                  </a:cubicBezTo>
                  <a:cubicBezTo>
                    <a:pt x="12985" y="1481"/>
                    <a:pt x="12267" y="421"/>
                    <a:pt x="11174" y="211"/>
                  </a:cubicBezTo>
                  <a:close/>
                  <a:moveTo>
                    <a:pt x="1928" y="6435"/>
                  </a:moveTo>
                  <a:cubicBezTo>
                    <a:pt x="1173" y="6289"/>
                    <a:pt x="676" y="5556"/>
                    <a:pt x="822" y="4801"/>
                  </a:cubicBezTo>
                  <a:cubicBezTo>
                    <a:pt x="968" y="4045"/>
                    <a:pt x="1701" y="3549"/>
                    <a:pt x="2456" y="3694"/>
                  </a:cubicBezTo>
                  <a:cubicBezTo>
                    <a:pt x="3212" y="3840"/>
                    <a:pt x="3708" y="4573"/>
                    <a:pt x="3562" y="5329"/>
                  </a:cubicBezTo>
                  <a:cubicBezTo>
                    <a:pt x="3417" y="6084"/>
                    <a:pt x="2684" y="6580"/>
                    <a:pt x="1928" y="6435"/>
                  </a:cubicBezTo>
                  <a:close/>
                  <a:moveTo>
                    <a:pt x="9373" y="9557"/>
                  </a:moveTo>
                  <a:cubicBezTo>
                    <a:pt x="10129" y="9703"/>
                    <a:pt x="10625" y="10436"/>
                    <a:pt x="10480" y="11191"/>
                  </a:cubicBezTo>
                  <a:cubicBezTo>
                    <a:pt x="10334" y="11947"/>
                    <a:pt x="9601" y="12443"/>
                    <a:pt x="8845" y="12297"/>
                  </a:cubicBezTo>
                  <a:cubicBezTo>
                    <a:pt x="8090" y="12152"/>
                    <a:pt x="7593" y="11419"/>
                    <a:pt x="7739" y="10663"/>
                  </a:cubicBezTo>
                  <a:cubicBezTo>
                    <a:pt x="7885" y="9908"/>
                    <a:pt x="8618" y="9412"/>
                    <a:pt x="9373" y="9557"/>
                  </a:cubicBezTo>
                  <a:close/>
                  <a:moveTo>
                    <a:pt x="12163" y="2456"/>
                  </a:moveTo>
                  <a:cubicBezTo>
                    <a:pt x="12017" y="3212"/>
                    <a:pt x="11284" y="3708"/>
                    <a:pt x="10528" y="3562"/>
                  </a:cubicBezTo>
                  <a:cubicBezTo>
                    <a:pt x="9773" y="3417"/>
                    <a:pt x="9277" y="2684"/>
                    <a:pt x="9423" y="1928"/>
                  </a:cubicBezTo>
                  <a:cubicBezTo>
                    <a:pt x="9568" y="1173"/>
                    <a:pt x="10301" y="677"/>
                    <a:pt x="11056" y="822"/>
                  </a:cubicBezTo>
                  <a:cubicBezTo>
                    <a:pt x="11812" y="968"/>
                    <a:pt x="12308" y="1701"/>
                    <a:pt x="12163" y="2456"/>
                  </a:cubicBezTo>
                  <a:close/>
                </a:path>
              </a:pathLst>
            </a:custGeom>
            <a:solidFill>
              <a:srgbClr val="33C385">
                <a:alpha val="84000"/>
              </a:srgb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73" name="文本框 172">
            <a:extLst>
              <a:ext uri="{FF2B5EF4-FFF2-40B4-BE49-F238E27FC236}">
                <a16:creationId xmlns:a16="http://schemas.microsoft.com/office/drawing/2014/main" id="{7BC0CA77-6CB0-4B53-9642-F3942B3EE80A}"/>
              </a:ext>
            </a:extLst>
          </p:cNvPr>
          <p:cNvSpPr txBox="1"/>
          <p:nvPr/>
        </p:nvSpPr>
        <p:spPr>
          <a:xfrm>
            <a:off x="4664066" y="3463487"/>
            <a:ext cx="28654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Overall process of fingerprint system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457200">
              <a:defRPr/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457200">
              <a:defRPr/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6125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39E22105-B5CC-406C-80BD-89B5BDE5754E}"/>
              </a:ext>
            </a:extLst>
          </p:cNvPr>
          <p:cNvSpPr/>
          <p:nvPr/>
        </p:nvSpPr>
        <p:spPr>
          <a:xfrm>
            <a:off x="654685" y="882015"/>
            <a:ext cx="573015" cy="7048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AF724ACF-F1AD-4281-BD74-7DC99933F62C}"/>
              </a:ext>
            </a:extLst>
          </p:cNvPr>
          <p:cNvSpPr/>
          <p:nvPr/>
        </p:nvSpPr>
        <p:spPr>
          <a:xfrm>
            <a:off x="1391676" y="882015"/>
            <a:ext cx="118157" cy="7048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F8AE78CD-A102-499D-8D86-39D8298C0553}"/>
              </a:ext>
            </a:extLst>
          </p:cNvPr>
          <p:cNvGrpSpPr/>
          <p:nvPr/>
        </p:nvGrpSpPr>
        <p:grpSpPr>
          <a:xfrm>
            <a:off x="536216" y="422595"/>
            <a:ext cx="3906569" cy="935634"/>
            <a:chOff x="1657880" y="2055430"/>
            <a:chExt cx="3906569" cy="935634"/>
          </a:xfrm>
        </p:grpSpPr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E5959175-501E-47A6-BA54-EAEDF341073F}"/>
                </a:ext>
              </a:extLst>
            </p:cNvPr>
            <p:cNvSpPr txBox="1"/>
            <p:nvPr/>
          </p:nvSpPr>
          <p:spPr>
            <a:xfrm>
              <a:off x="2733021" y="2413983"/>
              <a:ext cx="2831428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algn="l">
                <a:defRPr/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Overall process of fingerprint system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  <a:p>
              <a:pPr algn="l">
                <a:defRPr/>
              </a:pP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AEC4CC9E-3D11-4EB1-8B84-145B1B163C2A}"/>
                </a:ext>
              </a:extLst>
            </p:cNvPr>
            <p:cNvSpPr txBox="1"/>
            <p:nvPr/>
          </p:nvSpPr>
          <p:spPr>
            <a:xfrm>
              <a:off x="1657880" y="2055430"/>
              <a:ext cx="2729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指纹系统整体流程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D891DA8A-1FB2-46B6-BEDA-6B7DAEA3F7AC}"/>
              </a:ext>
            </a:extLst>
          </p:cNvPr>
          <p:cNvSpPr/>
          <p:nvPr/>
        </p:nvSpPr>
        <p:spPr>
          <a:xfrm>
            <a:off x="0" y="6701742"/>
            <a:ext cx="12192000" cy="15625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2000"/>
                </a:schemeClr>
              </a:gs>
              <a:gs pos="100000">
                <a:srgbClr val="76CEFA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419100" sx="102000" sy="102000" algn="ctr" rotWithShape="0">
              <a:srgbClr val="4EC1F9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4864AD00-0094-B349-ABE4-B706854E0857}"/>
              </a:ext>
            </a:extLst>
          </p:cNvPr>
          <p:cNvSpPr/>
          <p:nvPr/>
        </p:nvSpPr>
        <p:spPr>
          <a:xfrm>
            <a:off x="10578611" y="3724952"/>
            <a:ext cx="372936" cy="307719"/>
          </a:xfrm>
          <a:custGeom>
            <a:avLst/>
            <a:gdLst>
              <a:gd name="connsiteX0" fmla="*/ 937527 w 937527"/>
              <a:gd name="connsiteY0" fmla="*/ 0 h 883346"/>
              <a:gd name="connsiteX1" fmla="*/ 937527 w 937527"/>
              <a:gd name="connsiteY1" fmla="*/ 34068 h 883346"/>
              <a:gd name="connsiteX2" fmla="*/ 88249 w 937527"/>
              <a:gd name="connsiteY2" fmla="*/ 883346 h 883346"/>
              <a:gd name="connsiteX3" fmla="*/ 0 w 937527"/>
              <a:gd name="connsiteY3" fmla="*/ 883346 h 883346"/>
              <a:gd name="connsiteX4" fmla="*/ 900 w 937527"/>
              <a:gd name="connsiteY4" fmla="*/ 881757 h 883346"/>
              <a:gd name="connsiteX5" fmla="*/ 210450 w 937527"/>
              <a:gd name="connsiteY5" fmla="*/ 191195 h 883346"/>
              <a:gd name="connsiteX6" fmla="*/ 904271 w 937527"/>
              <a:gd name="connsiteY6" fmla="*/ 38457 h 88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527" h="883346">
                <a:moveTo>
                  <a:pt x="937527" y="0"/>
                </a:moveTo>
                <a:lnTo>
                  <a:pt x="937527" y="34068"/>
                </a:lnTo>
                <a:cubicBezTo>
                  <a:pt x="937527" y="503111"/>
                  <a:pt x="557292" y="883346"/>
                  <a:pt x="88249" y="883346"/>
                </a:cubicBezTo>
                <a:lnTo>
                  <a:pt x="0" y="883346"/>
                </a:lnTo>
                <a:lnTo>
                  <a:pt x="900" y="881757"/>
                </a:lnTo>
                <a:cubicBezTo>
                  <a:pt x="135044" y="708720"/>
                  <a:pt x="208068" y="514252"/>
                  <a:pt x="210450" y="191195"/>
                </a:cubicBezTo>
                <a:cubicBezTo>
                  <a:pt x="472983" y="187723"/>
                  <a:pt x="766205" y="157813"/>
                  <a:pt x="904271" y="3845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79400" dist="139700" dir="13500000" algn="b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57" name="任意多边形: 形状 73">
            <a:extLst>
              <a:ext uri="{FF2B5EF4-FFF2-40B4-BE49-F238E27FC236}">
                <a16:creationId xmlns:a16="http://schemas.microsoft.com/office/drawing/2014/main" id="{ED0E25C9-925D-0C4C-B4CC-6308098C0AEB}"/>
              </a:ext>
            </a:extLst>
          </p:cNvPr>
          <p:cNvSpPr/>
          <p:nvPr/>
        </p:nvSpPr>
        <p:spPr>
          <a:xfrm>
            <a:off x="10578611" y="5668266"/>
            <a:ext cx="372936" cy="307719"/>
          </a:xfrm>
          <a:custGeom>
            <a:avLst/>
            <a:gdLst>
              <a:gd name="connsiteX0" fmla="*/ 937527 w 937527"/>
              <a:gd name="connsiteY0" fmla="*/ 0 h 883346"/>
              <a:gd name="connsiteX1" fmla="*/ 937527 w 937527"/>
              <a:gd name="connsiteY1" fmla="*/ 34068 h 883346"/>
              <a:gd name="connsiteX2" fmla="*/ 88249 w 937527"/>
              <a:gd name="connsiteY2" fmla="*/ 883346 h 883346"/>
              <a:gd name="connsiteX3" fmla="*/ 0 w 937527"/>
              <a:gd name="connsiteY3" fmla="*/ 883346 h 883346"/>
              <a:gd name="connsiteX4" fmla="*/ 900 w 937527"/>
              <a:gd name="connsiteY4" fmla="*/ 881757 h 883346"/>
              <a:gd name="connsiteX5" fmla="*/ 210450 w 937527"/>
              <a:gd name="connsiteY5" fmla="*/ 191195 h 883346"/>
              <a:gd name="connsiteX6" fmla="*/ 904271 w 937527"/>
              <a:gd name="connsiteY6" fmla="*/ 38457 h 88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527" h="883346">
                <a:moveTo>
                  <a:pt x="937527" y="0"/>
                </a:moveTo>
                <a:lnTo>
                  <a:pt x="937527" y="34068"/>
                </a:lnTo>
                <a:cubicBezTo>
                  <a:pt x="937527" y="503111"/>
                  <a:pt x="557292" y="883346"/>
                  <a:pt x="88249" y="883346"/>
                </a:cubicBezTo>
                <a:lnTo>
                  <a:pt x="0" y="883346"/>
                </a:lnTo>
                <a:lnTo>
                  <a:pt x="900" y="881757"/>
                </a:lnTo>
                <a:cubicBezTo>
                  <a:pt x="135044" y="708720"/>
                  <a:pt x="208068" y="514252"/>
                  <a:pt x="210450" y="191195"/>
                </a:cubicBezTo>
                <a:cubicBezTo>
                  <a:pt x="472983" y="187723"/>
                  <a:pt x="766205" y="157813"/>
                  <a:pt x="904271" y="3845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79400" dist="139700" dir="13500000" algn="b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81CB6EA-CC36-1E41-B613-CCEBE520869D}"/>
              </a:ext>
            </a:extLst>
          </p:cNvPr>
          <p:cNvSpPr/>
          <p:nvPr/>
        </p:nvSpPr>
        <p:spPr>
          <a:xfrm>
            <a:off x="695440" y="3623047"/>
            <a:ext cx="334487" cy="3295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1B914F-0C23-0343-ABF9-A5FA734A327F}"/>
              </a:ext>
            </a:extLst>
          </p:cNvPr>
          <p:cNvSpPr txBox="1"/>
          <p:nvPr/>
        </p:nvSpPr>
        <p:spPr>
          <a:xfrm>
            <a:off x="613177" y="3276579"/>
            <a:ext cx="652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b="1" dirty="0"/>
              <a:t>预处理</a:t>
            </a: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61AABC7C-6D88-4842-94A3-A039F5AB94BC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1029927" y="3787817"/>
            <a:ext cx="39552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C0CEF4D5-BCC5-9E4D-9462-026C05EFFB43}"/>
              </a:ext>
            </a:extLst>
          </p:cNvPr>
          <p:cNvSpPr/>
          <p:nvPr/>
        </p:nvSpPr>
        <p:spPr>
          <a:xfrm>
            <a:off x="1425447" y="3623047"/>
            <a:ext cx="334487" cy="3295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53C9206-AB25-6E4B-9A2D-F75A73835340}"/>
              </a:ext>
            </a:extLst>
          </p:cNvPr>
          <p:cNvSpPr/>
          <p:nvPr/>
        </p:nvSpPr>
        <p:spPr>
          <a:xfrm>
            <a:off x="2155454" y="3623047"/>
            <a:ext cx="334487" cy="3295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48A2D7-8F88-2E48-AC67-D54576334293}"/>
              </a:ext>
            </a:extLst>
          </p:cNvPr>
          <p:cNvSpPr/>
          <p:nvPr/>
        </p:nvSpPr>
        <p:spPr>
          <a:xfrm>
            <a:off x="2885461" y="3623047"/>
            <a:ext cx="334487" cy="329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659FDD4-3B76-744B-8FE5-1F6FBCF717EB}"/>
              </a:ext>
            </a:extLst>
          </p:cNvPr>
          <p:cNvSpPr/>
          <p:nvPr/>
        </p:nvSpPr>
        <p:spPr>
          <a:xfrm>
            <a:off x="3615468" y="3623047"/>
            <a:ext cx="334487" cy="329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75BE888-A68A-3548-86EE-59961000C247}"/>
              </a:ext>
            </a:extLst>
          </p:cNvPr>
          <p:cNvSpPr/>
          <p:nvPr/>
        </p:nvSpPr>
        <p:spPr>
          <a:xfrm>
            <a:off x="4345475" y="3623047"/>
            <a:ext cx="334487" cy="329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F68FBC9-D9EC-5B43-BFE6-36258C8D0F8A}"/>
              </a:ext>
            </a:extLst>
          </p:cNvPr>
          <p:cNvSpPr/>
          <p:nvPr/>
        </p:nvSpPr>
        <p:spPr>
          <a:xfrm>
            <a:off x="5075482" y="3623047"/>
            <a:ext cx="334487" cy="329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D63D9F4-4CE1-0A4D-8E17-173F8592DB6B}"/>
              </a:ext>
            </a:extLst>
          </p:cNvPr>
          <p:cNvSpPr/>
          <p:nvPr/>
        </p:nvSpPr>
        <p:spPr>
          <a:xfrm>
            <a:off x="5805489" y="3623047"/>
            <a:ext cx="334487" cy="3295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EFA2D94-D292-BB4C-A841-2C56C19F6800}"/>
              </a:ext>
            </a:extLst>
          </p:cNvPr>
          <p:cNvSpPr/>
          <p:nvPr/>
        </p:nvSpPr>
        <p:spPr>
          <a:xfrm>
            <a:off x="6535496" y="3623047"/>
            <a:ext cx="334487" cy="329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4D78DF2-D19E-1F44-9FBF-29CCFCB1E990}"/>
              </a:ext>
            </a:extLst>
          </p:cNvPr>
          <p:cNvSpPr/>
          <p:nvPr/>
        </p:nvSpPr>
        <p:spPr>
          <a:xfrm>
            <a:off x="7265503" y="3621563"/>
            <a:ext cx="334487" cy="329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76F95E2-1329-CD4A-AB4D-5F3C3A858A09}"/>
              </a:ext>
            </a:extLst>
          </p:cNvPr>
          <p:cNvSpPr/>
          <p:nvPr/>
        </p:nvSpPr>
        <p:spPr>
          <a:xfrm>
            <a:off x="7995510" y="3621563"/>
            <a:ext cx="334487" cy="3295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7468D16-FB63-004C-A404-7612CB6C293F}"/>
              </a:ext>
            </a:extLst>
          </p:cNvPr>
          <p:cNvSpPr/>
          <p:nvPr/>
        </p:nvSpPr>
        <p:spPr>
          <a:xfrm>
            <a:off x="8725517" y="3621563"/>
            <a:ext cx="334487" cy="329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60675D3-C120-A348-AF27-518D37E7E5FC}"/>
              </a:ext>
            </a:extLst>
          </p:cNvPr>
          <p:cNvSpPr/>
          <p:nvPr/>
        </p:nvSpPr>
        <p:spPr>
          <a:xfrm>
            <a:off x="9455524" y="3621563"/>
            <a:ext cx="334487" cy="329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996C7B6-501A-CB47-9C3B-53391FE13640}"/>
              </a:ext>
            </a:extLst>
          </p:cNvPr>
          <p:cNvSpPr/>
          <p:nvPr/>
        </p:nvSpPr>
        <p:spPr>
          <a:xfrm>
            <a:off x="10185531" y="3621563"/>
            <a:ext cx="334487" cy="329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5771584-921A-DF4F-8BC4-A1AF9F55FC6D}"/>
              </a:ext>
            </a:extLst>
          </p:cNvPr>
          <p:cNvSpPr/>
          <p:nvPr/>
        </p:nvSpPr>
        <p:spPr>
          <a:xfrm>
            <a:off x="10915538" y="3621563"/>
            <a:ext cx="334487" cy="3295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467F0DE-BFEF-E64C-8879-EF4FEFC8FAC8}"/>
              </a:ext>
            </a:extLst>
          </p:cNvPr>
          <p:cNvSpPr txBox="1"/>
          <p:nvPr/>
        </p:nvSpPr>
        <p:spPr>
          <a:xfrm>
            <a:off x="1343184" y="3279489"/>
            <a:ext cx="499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b="1" dirty="0"/>
              <a:t>开始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4AA25B5-2FA9-9A45-AEFE-4BA18F84397F}"/>
              </a:ext>
            </a:extLst>
          </p:cNvPr>
          <p:cNvSpPr txBox="1"/>
          <p:nvPr/>
        </p:nvSpPr>
        <p:spPr>
          <a:xfrm>
            <a:off x="1939977" y="3276579"/>
            <a:ext cx="8122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b="1" dirty="0"/>
              <a:t>视频转码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A9E3277-7287-7940-BBF3-44EEF23A34D0}"/>
              </a:ext>
            </a:extLst>
          </p:cNvPr>
          <p:cNvSpPr txBox="1"/>
          <p:nvPr/>
        </p:nvSpPr>
        <p:spPr>
          <a:xfrm>
            <a:off x="2631745" y="3276579"/>
            <a:ext cx="8564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b="1" dirty="0"/>
              <a:t>图片预处理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87C80F4-219E-F84B-AA48-55079D89DBDB}"/>
              </a:ext>
            </a:extLst>
          </p:cNvPr>
          <p:cNvSpPr txBox="1"/>
          <p:nvPr/>
        </p:nvSpPr>
        <p:spPr>
          <a:xfrm>
            <a:off x="3377862" y="3276579"/>
            <a:ext cx="8564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b="1" dirty="0"/>
              <a:t>图片理解</a:t>
            </a:r>
            <a:r>
              <a:rPr kumimoji="1" lang="en-US" altLang="zh-CN" sz="1000" b="1" dirty="0"/>
              <a:t>v2</a:t>
            </a:r>
            <a:endParaRPr kumimoji="1" lang="zh-CN" altLang="en-US" sz="1000" b="1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E63AE8F-A7B5-8A4F-9DEA-544F3F00BA5E}"/>
              </a:ext>
            </a:extLst>
          </p:cNvPr>
          <p:cNvSpPr txBox="1"/>
          <p:nvPr/>
        </p:nvSpPr>
        <p:spPr>
          <a:xfrm>
            <a:off x="4263212" y="3276579"/>
            <a:ext cx="499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b="1" dirty="0"/>
              <a:t>选图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ED32785-B576-CC43-8E68-5F7BB3C72046}"/>
              </a:ext>
            </a:extLst>
          </p:cNvPr>
          <p:cNvSpPr txBox="1"/>
          <p:nvPr/>
        </p:nvSpPr>
        <p:spPr>
          <a:xfrm>
            <a:off x="4993219" y="3275154"/>
            <a:ext cx="499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b="1" dirty="0"/>
              <a:t>提图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F1D6CA5-082B-CC42-8CDF-6368627A4A83}"/>
              </a:ext>
            </a:extLst>
          </p:cNvPr>
          <p:cNvSpPr txBox="1"/>
          <p:nvPr/>
        </p:nvSpPr>
        <p:spPr>
          <a:xfrm>
            <a:off x="5595989" y="3275154"/>
            <a:ext cx="753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b="1" dirty="0"/>
              <a:t>视频指纹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A787772-A82D-C34D-A5AC-B00390A93B00}"/>
              </a:ext>
            </a:extLst>
          </p:cNvPr>
          <p:cNvSpPr txBox="1"/>
          <p:nvPr/>
        </p:nvSpPr>
        <p:spPr>
          <a:xfrm>
            <a:off x="5723225" y="4398857"/>
            <a:ext cx="499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b="1" dirty="0"/>
              <a:t>黑库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C9269C89-D63E-F447-A770-7564DBBBE89E}"/>
              </a:ext>
            </a:extLst>
          </p:cNvPr>
          <p:cNvSpPr/>
          <p:nvPr/>
        </p:nvSpPr>
        <p:spPr>
          <a:xfrm>
            <a:off x="5805489" y="4699248"/>
            <a:ext cx="334487" cy="3295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01E9E4F-BEB1-4349-9C5D-C8753485ED68}"/>
              </a:ext>
            </a:extLst>
          </p:cNvPr>
          <p:cNvSpPr txBox="1"/>
          <p:nvPr/>
        </p:nvSpPr>
        <p:spPr>
          <a:xfrm>
            <a:off x="5551438" y="2203059"/>
            <a:ext cx="842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b="1" dirty="0"/>
              <a:t>短视频理解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1A17491-DDB8-984E-81C9-DAB643FA359A}"/>
              </a:ext>
            </a:extLst>
          </p:cNvPr>
          <p:cNvSpPr/>
          <p:nvPr/>
        </p:nvSpPr>
        <p:spPr>
          <a:xfrm>
            <a:off x="5805489" y="2499344"/>
            <a:ext cx="334487" cy="329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276D2C0-4C73-A842-A978-4C572F38D4ED}"/>
              </a:ext>
            </a:extLst>
          </p:cNvPr>
          <p:cNvSpPr txBox="1"/>
          <p:nvPr/>
        </p:nvSpPr>
        <p:spPr>
          <a:xfrm>
            <a:off x="6148363" y="3273669"/>
            <a:ext cx="14041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 err="1"/>
              <a:t>RepeatMetaNode</a:t>
            </a:r>
            <a:endParaRPr kumimoji="1" lang="zh-CN" altLang="en-US" sz="1000" b="1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F9AEA9BD-6381-934D-A23F-7F98E7C54065}"/>
              </a:ext>
            </a:extLst>
          </p:cNvPr>
          <p:cNvSpPr txBox="1"/>
          <p:nvPr/>
        </p:nvSpPr>
        <p:spPr>
          <a:xfrm>
            <a:off x="7296824" y="3275153"/>
            <a:ext cx="499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b="1" dirty="0"/>
              <a:t>判重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25A5FF41-48E5-7D4D-8C8F-DADDB0BB0D13}"/>
              </a:ext>
            </a:extLst>
          </p:cNvPr>
          <p:cNvSpPr txBox="1"/>
          <p:nvPr/>
        </p:nvSpPr>
        <p:spPr>
          <a:xfrm>
            <a:off x="7795836" y="3275152"/>
            <a:ext cx="753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b="1" dirty="0"/>
              <a:t>视频审核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7865BBD-013D-D84D-8BB4-BACF4142359F}"/>
              </a:ext>
            </a:extLst>
          </p:cNvPr>
          <p:cNvSpPr txBox="1"/>
          <p:nvPr/>
        </p:nvSpPr>
        <p:spPr>
          <a:xfrm>
            <a:off x="8516018" y="3275151"/>
            <a:ext cx="753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b="1" dirty="0"/>
              <a:t>质量打分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083833F-B391-2C44-BD49-416D5ABE0E44}"/>
              </a:ext>
            </a:extLst>
          </p:cNvPr>
          <p:cNvSpPr txBox="1"/>
          <p:nvPr/>
        </p:nvSpPr>
        <p:spPr>
          <a:xfrm>
            <a:off x="9277153" y="3275150"/>
            <a:ext cx="753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b="1" dirty="0"/>
              <a:t>定时发文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7E553F7-3B3E-F84D-872F-E3E400F1250D}"/>
              </a:ext>
            </a:extLst>
          </p:cNvPr>
          <p:cNvSpPr txBox="1"/>
          <p:nvPr/>
        </p:nvSpPr>
        <p:spPr>
          <a:xfrm>
            <a:off x="10134394" y="3284997"/>
            <a:ext cx="753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b="1" dirty="0"/>
              <a:t>评论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B0A02A9F-46FB-9C4B-BD5D-342C40342A40}"/>
              </a:ext>
            </a:extLst>
          </p:cNvPr>
          <p:cNvSpPr txBox="1"/>
          <p:nvPr/>
        </p:nvSpPr>
        <p:spPr>
          <a:xfrm>
            <a:off x="10864401" y="3275150"/>
            <a:ext cx="48038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b="1" dirty="0"/>
              <a:t>结束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17DD9DF0-9BCA-3848-A623-41F5ED41683B}"/>
              </a:ext>
            </a:extLst>
          </p:cNvPr>
          <p:cNvSpPr txBox="1"/>
          <p:nvPr/>
        </p:nvSpPr>
        <p:spPr>
          <a:xfrm>
            <a:off x="6349472" y="2203059"/>
            <a:ext cx="842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b="1" dirty="0"/>
              <a:t>垂类五级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3D11CB0-CB8A-1D4B-A8E7-C8FCCFA3199E}"/>
              </a:ext>
            </a:extLst>
          </p:cNvPr>
          <p:cNvSpPr/>
          <p:nvPr/>
        </p:nvSpPr>
        <p:spPr>
          <a:xfrm>
            <a:off x="6535496" y="2499344"/>
            <a:ext cx="334487" cy="329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4B08DDC5-24D4-4C45-B902-8F8689427556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1759934" y="3787817"/>
            <a:ext cx="39552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A6BCCAC4-E488-E743-9912-172005D8DE8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489941" y="3787817"/>
            <a:ext cx="39552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BA88245F-57DE-1D43-B4BD-6BB8C325134A}"/>
              </a:ext>
            </a:extLst>
          </p:cNvPr>
          <p:cNvCxnSpPr>
            <a:stCxn id="35" idx="3"/>
            <a:endCxn id="36" idx="1"/>
          </p:cNvCxnSpPr>
          <p:nvPr/>
        </p:nvCxnSpPr>
        <p:spPr>
          <a:xfrm>
            <a:off x="3219948" y="3787817"/>
            <a:ext cx="39552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5199CE14-B7FC-CC40-9068-0229952EE7C9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3949955" y="3787817"/>
            <a:ext cx="39552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6E58B034-C85B-7647-BB05-18EBA6163CC3}"/>
              </a:ext>
            </a:extLst>
          </p:cNvPr>
          <p:cNvCxnSpPr>
            <a:stCxn id="37" idx="3"/>
            <a:endCxn id="41" idx="1"/>
          </p:cNvCxnSpPr>
          <p:nvPr/>
        </p:nvCxnSpPr>
        <p:spPr>
          <a:xfrm>
            <a:off x="4679962" y="3787817"/>
            <a:ext cx="39552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F19C6BA4-386F-074D-821B-3C8C7E060FA1}"/>
              </a:ext>
            </a:extLst>
          </p:cNvPr>
          <p:cNvCxnSpPr>
            <a:stCxn id="41" idx="3"/>
            <a:endCxn id="49" idx="1"/>
          </p:cNvCxnSpPr>
          <p:nvPr/>
        </p:nvCxnSpPr>
        <p:spPr>
          <a:xfrm>
            <a:off x="5409969" y="3787817"/>
            <a:ext cx="39552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070B3FD9-A0CB-7441-B9C9-9E719ED5684E}"/>
              </a:ext>
            </a:extLst>
          </p:cNvPr>
          <p:cNvCxnSpPr>
            <a:stCxn id="49" idx="3"/>
            <a:endCxn id="55" idx="1"/>
          </p:cNvCxnSpPr>
          <p:nvPr/>
        </p:nvCxnSpPr>
        <p:spPr>
          <a:xfrm>
            <a:off x="6139976" y="3787817"/>
            <a:ext cx="39552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7710CB2B-475D-0442-9477-B0710070C77A}"/>
              </a:ext>
            </a:extLst>
          </p:cNvPr>
          <p:cNvCxnSpPr>
            <a:stCxn id="55" idx="3"/>
            <a:endCxn id="61" idx="1"/>
          </p:cNvCxnSpPr>
          <p:nvPr/>
        </p:nvCxnSpPr>
        <p:spPr>
          <a:xfrm flipV="1">
            <a:off x="6869983" y="3786333"/>
            <a:ext cx="395520" cy="14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711EB523-4AD0-3C4B-8D13-483DE7983A71}"/>
              </a:ext>
            </a:extLst>
          </p:cNvPr>
          <p:cNvCxnSpPr>
            <a:stCxn id="61" idx="3"/>
            <a:endCxn id="62" idx="1"/>
          </p:cNvCxnSpPr>
          <p:nvPr/>
        </p:nvCxnSpPr>
        <p:spPr>
          <a:xfrm>
            <a:off x="7599990" y="3786333"/>
            <a:ext cx="39552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94427942-6B05-D247-9D31-5A1ACE53454F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8329997" y="3786333"/>
            <a:ext cx="39552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5C1F40EE-E677-B947-85EA-E4AF04B440EB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>
            <a:off x="9060004" y="3786333"/>
            <a:ext cx="39552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B6BD00D0-5362-4A49-A1E4-33F83B33DD77}"/>
              </a:ext>
            </a:extLst>
          </p:cNvPr>
          <p:cNvCxnSpPr>
            <a:stCxn id="64" idx="3"/>
            <a:endCxn id="65" idx="1"/>
          </p:cNvCxnSpPr>
          <p:nvPr/>
        </p:nvCxnSpPr>
        <p:spPr>
          <a:xfrm>
            <a:off x="9790011" y="3786333"/>
            <a:ext cx="39552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74D4E123-0A2A-C04F-B2DA-67468946783F}"/>
              </a:ext>
            </a:extLst>
          </p:cNvPr>
          <p:cNvCxnSpPr>
            <a:stCxn id="65" idx="3"/>
            <a:endCxn id="66" idx="1"/>
          </p:cNvCxnSpPr>
          <p:nvPr/>
        </p:nvCxnSpPr>
        <p:spPr>
          <a:xfrm>
            <a:off x="10520018" y="3786333"/>
            <a:ext cx="39552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肘形连接符 101">
            <a:extLst>
              <a:ext uri="{FF2B5EF4-FFF2-40B4-BE49-F238E27FC236}">
                <a16:creationId xmlns:a16="http://schemas.microsoft.com/office/drawing/2014/main" id="{1C3CD887-D5DD-DA4F-B0BA-DD69BC1921F3}"/>
              </a:ext>
            </a:extLst>
          </p:cNvPr>
          <p:cNvCxnSpPr>
            <a:stCxn id="41" idx="3"/>
            <a:endCxn id="77" idx="1"/>
          </p:cNvCxnSpPr>
          <p:nvPr/>
        </p:nvCxnSpPr>
        <p:spPr>
          <a:xfrm flipV="1">
            <a:off x="5409969" y="2664114"/>
            <a:ext cx="395520" cy="1123703"/>
          </a:xfrm>
          <a:prstGeom prst="bentConnector3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肘形连接符 102">
            <a:extLst>
              <a:ext uri="{FF2B5EF4-FFF2-40B4-BE49-F238E27FC236}">
                <a16:creationId xmlns:a16="http://schemas.microsoft.com/office/drawing/2014/main" id="{9F06C460-7DCC-7847-BA59-11706920EEE0}"/>
              </a:ext>
            </a:extLst>
          </p:cNvPr>
          <p:cNvCxnSpPr>
            <a:stCxn id="41" idx="3"/>
            <a:endCxn id="75" idx="1"/>
          </p:cNvCxnSpPr>
          <p:nvPr/>
        </p:nvCxnSpPr>
        <p:spPr>
          <a:xfrm>
            <a:off x="5409969" y="3787817"/>
            <a:ext cx="395520" cy="1076201"/>
          </a:xfrm>
          <a:prstGeom prst="bentConnector3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1EFFB8DF-3162-F249-B90A-3D642F897691}"/>
              </a:ext>
            </a:extLst>
          </p:cNvPr>
          <p:cNvCxnSpPr>
            <a:stCxn id="77" idx="3"/>
            <a:endCxn id="86" idx="1"/>
          </p:cNvCxnSpPr>
          <p:nvPr/>
        </p:nvCxnSpPr>
        <p:spPr>
          <a:xfrm>
            <a:off x="6139976" y="2664114"/>
            <a:ext cx="39552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肘形连接符 104">
            <a:extLst>
              <a:ext uri="{FF2B5EF4-FFF2-40B4-BE49-F238E27FC236}">
                <a16:creationId xmlns:a16="http://schemas.microsoft.com/office/drawing/2014/main" id="{C8E31367-EE6E-6B41-8B48-FAFF6BD3448B}"/>
              </a:ext>
            </a:extLst>
          </p:cNvPr>
          <p:cNvCxnSpPr>
            <a:stCxn id="86" idx="3"/>
            <a:endCxn id="62" idx="1"/>
          </p:cNvCxnSpPr>
          <p:nvPr/>
        </p:nvCxnSpPr>
        <p:spPr>
          <a:xfrm>
            <a:off x="6869983" y="2664114"/>
            <a:ext cx="1125527" cy="1122219"/>
          </a:xfrm>
          <a:prstGeom prst="bentConnector3">
            <a:avLst>
              <a:gd name="adj1" fmla="val 78487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肘形连接符 105">
            <a:extLst>
              <a:ext uri="{FF2B5EF4-FFF2-40B4-BE49-F238E27FC236}">
                <a16:creationId xmlns:a16="http://schemas.microsoft.com/office/drawing/2014/main" id="{FCE13BB6-6250-144E-BFBF-B71909353A97}"/>
              </a:ext>
            </a:extLst>
          </p:cNvPr>
          <p:cNvCxnSpPr>
            <a:stCxn id="75" idx="3"/>
            <a:endCxn id="62" idx="1"/>
          </p:cNvCxnSpPr>
          <p:nvPr/>
        </p:nvCxnSpPr>
        <p:spPr>
          <a:xfrm flipV="1">
            <a:off x="6139976" y="3786333"/>
            <a:ext cx="1855534" cy="1077685"/>
          </a:xfrm>
          <a:prstGeom prst="bentConnector3">
            <a:avLst>
              <a:gd name="adj1" fmla="val 8712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>
            <a:extLst>
              <a:ext uri="{FF2B5EF4-FFF2-40B4-BE49-F238E27FC236}">
                <a16:creationId xmlns:a16="http://schemas.microsoft.com/office/drawing/2014/main" id="{6FE6B903-0F40-574D-B7C3-34BCAEE6C733}"/>
              </a:ext>
            </a:extLst>
          </p:cNvPr>
          <p:cNvSpPr txBox="1"/>
          <p:nvPr/>
        </p:nvSpPr>
        <p:spPr>
          <a:xfrm>
            <a:off x="1114777" y="1220228"/>
            <a:ext cx="9264691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03B5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作者上传视频过程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03B5C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8" name="iconfont-11462-5439955">
            <a:extLst>
              <a:ext uri="{FF2B5EF4-FFF2-40B4-BE49-F238E27FC236}">
                <a16:creationId xmlns:a16="http://schemas.microsoft.com/office/drawing/2014/main" id="{03ACADAB-A85E-614A-B517-EF6A525F70E9}"/>
              </a:ext>
            </a:extLst>
          </p:cNvPr>
          <p:cNvSpPr>
            <a:spLocks noChangeAspect="1"/>
          </p:cNvSpPr>
          <p:nvPr/>
        </p:nvSpPr>
        <p:spPr bwMode="auto">
          <a:xfrm>
            <a:off x="654685" y="1244506"/>
            <a:ext cx="328854" cy="328854"/>
          </a:xfrm>
          <a:custGeom>
            <a:avLst/>
            <a:gdLst>
              <a:gd name="T0" fmla="*/ 2125 w 11200"/>
              <a:gd name="T1" fmla="*/ 7342 h 11200"/>
              <a:gd name="T2" fmla="*/ 2475 w 11200"/>
              <a:gd name="T3" fmla="*/ 7663 h 11200"/>
              <a:gd name="T4" fmla="*/ 2125 w 11200"/>
              <a:gd name="T5" fmla="*/ 8098 h 11200"/>
              <a:gd name="T6" fmla="*/ 800 w 11200"/>
              <a:gd name="T7" fmla="*/ 9038 h 11200"/>
              <a:gd name="T8" fmla="*/ 5600 w 11200"/>
              <a:gd name="T9" fmla="*/ 10400 h 11200"/>
              <a:gd name="T10" fmla="*/ 10400 w 11200"/>
              <a:gd name="T11" fmla="*/ 9038 h 11200"/>
              <a:gd name="T12" fmla="*/ 9088 w 11200"/>
              <a:gd name="T13" fmla="*/ 8101 h 11200"/>
              <a:gd name="T14" fmla="*/ 8663 w 11200"/>
              <a:gd name="T15" fmla="*/ 7725 h 11200"/>
              <a:gd name="T16" fmla="*/ 9088 w 11200"/>
              <a:gd name="T17" fmla="*/ 7345 h 11200"/>
              <a:gd name="T18" fmla="*/ 11200 w 11200"/>
              <a:gd name="T19" fmla="*/ 9038 h 11200"/>
              <a:gd name="T20" fmla="*/ 5600 w 11200"/>
              <a:gd name="T21" fmla="*/ 11200 h 11200"/>
              <a:gd name="T22" fmla="*/ 0 w 11200"/>
              <a:gd name="T23" fmla="*/ 9038 h 11200"/>
              <a:gd name="T24" fmla="*/ 2125 w 11200"/>
              <a:gd name="T25" fmla="*/ 7342 h 11200"/>
              <a:gd name="T26" fmla="*/ 5606 w 11200"/>
              <a:gd name="T27" fmla="*/ 9463 h 11200"/>
              <a:gd name="T28" fmla="*/ 2583 w 11200"/>
              <a:gd name="T29" fmla="*/ 6412 h 11200"/>
              <a:gd name="T30" fmla="*/ 1688 w 11200"/>
              <a:gd name="T31" fmla="*/ 3919 h 11200"/>
              <a:gd name="T32" fmla="*/ 5606 w 11200"/>
              <a:gd name="T33" fmla="*/ 0 h 11200"/>
              <a:gd name="T34" fmla="*/ 9525 w 11200"/>
              <a:gd name="T35" fmla="*/ 3919 h 11200"/>
              <a:gd name="T36" fmla="*/ 8628 w 11200"/>
              <a:gd name="T37" fmla="*/ 6414 h 11200"/>
              <a:gd name="T38" fmla="*/ 5606 w 11200"/>
              <a:gd name="T39" fmla="*/ 9463 h 11200"/>
              <a:gd name="T40" fmla="*/ 5606 w 11200"/>
              <a:gd name="T41" fmla="*/ 8288 h 11200"/>
              <a:gd name="T42" fmla="*/ 7508 w 11200"/>
              <a:gd name="T43" fmla="*/ 6391 h 11200"/>
              <a:gd name="T44" fmla="*/ 8725 w 11200"/>
              <a:gd name="T45" fmla="*/ 3919 h 11200"/>
              <a:gd name="T46" fmla="*/ 5606 w 11200"/>
              <a:gd name="T47" fmla="*/ 800 h 11200"/>
              <a:gd name="T48" fmla="*/ 2488 w 11200"/>
              <a:gd name="T49" fmla="*/ 3919 h 11200"/>
              <a:gd name="T50" fmla="*/ 3697 w 11200"/>
              <a:gd name="T51" fmla="*/ 6385 h 11200"/>
              <a:gd name="T52" fmla="*/ 5606 w 11200"/>
              <a:gd name="T53" fmla="*/ 8288 h 11200"/>
              <a:gd name="T54" fmla="*/ 5600 w 11200"/>
              <a:gd name="T55" fmla="*/ 6213 h 11200"/>
              <a:gd name="T56" fmla="*/ 3300 w 11200"/>
              <a:gd name="T57" fmla="*/ 3913 h 11200"/>
              <a:gd name="T58" fmla="*/ 5600 w 11200"/>
              <a:gd name="T59" fmla="*/ 1613 h 11200"/>
              <a:gd name="T60" fmla="*/ 7900 w 11200"/>
              <a:gd name="T61" fmla="*/ 3913 h 11200"/>
              <a:gd name="T62" fmla="*/ 5600 w 11200"/>
              <a:gd name="T63" fmla="*/ 6213 h 11200"/>
              <a:gd name="T64" fmla="*/ 5600 w 11200"/>
              <a:gd name="T65" fmla="*/ 5413 h 11200"/>
              <a:gd name="T66" fmla="*/ 7100 w 11200"/>
              <a:gd name="T67" fmla="*/ 3913 h 11200"/>
              <a:gd name="T68" fmla="*/ 5600 w 11200"/>
              <a:gd name="T69" fmla="*/ 2413 h 11200"/>
              <a:gd name="T70" fmla="*/ 4100 w 11200"/>
              <a:gd name="T71" fmla="*/ 3913 h 11200"/>
              <a:gd name="T72" fmla="*/ 5600 w 11200"/>
              <a:gd name="T73" fmla="*/ 5413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200" h="11200">
                <a:moveTo>
                  <a:pt x="2125" y="7342"/>
                </a:moveTo>
                <a:cubicBezTo>
                  <a:pt x="2263" y="7300"/>
                  <a:pt x="2475" y="7345"/>
                  <a:pt x="2475" y="7663"/>
                </a:cubicBezTo>
                <a:cubicBezTo>
                  <a:pt x="2475" y="7980"/>
                  <a:pt x="2238" y="8063"/>
                  <a:pt x="2125" y="8098"/>
                </a:cubicBezTo>
                <a:cubicBezTo>
                  <a:pt x="1304" y="8342"/>
                  <a:pt x="800" y="8673"/>
                  <a:pt x="800" y="9038"/>
                </a:cubicBezTo>
                <a:cubicBezTo>
                  <a:pt x="800" y="9790"/>
                  <a:pt x="2949" y="10400"/>
                  <a:pt x="5600" y="10400"/>
                </a:cubicBezTo>
                <a:cubicBezTo>
                  <a:pt x="8251" y="10400"/>
                  <a:pt x="10400" y="9790"/>
                  <a:pt x="10400" y="9038"/>
                </a:cubicBezTo>
                <a:cubicBezTo>
                  <a:pt x="10400" y="8675"/>
                  <a:pt x="9901" y="8345"/>
                  <a:pt x="9088" y="8101"/>
                </a:cubicBezTo>
                <a:cubicBezTo>
                  <a:pt x="8963" y="8063"/>
                  <a:pt x="8663" y="8050"/>
                  <a:pt x="8663" y="7725"/>
                </a:cubicBezTo>
                <a:cubicBezTo>
                  <a:pt x="8663" y="7400"/>
                  <a:pt x="8863" y="7263"/>
                  <a:pt x="9088" y="7345"/>
                </a:cubicBezTo>
                <a:cubicBezTo>
                  <a:pt x="10375" y="7742"/>
                  <a:pt x="11200" y="8352"/>
                  <a:pt x="11200" y="9038"/>
                </a:cubicBezTo>
                <a:cubicBezTo>
                  <a:pt x="11200" y="10232"/>
                  <a:pt x="8693" y="11200"/>
                  <a:pt x="5600" y="11200"/>
                </a:cubicBezTo>
                <a:cubicBezTo>
                  <a:pt x="2507" y="11200"/>
                  <a:pt x="0" y="10232"/>
                  <a:pt x="0" y="9038"/>
                </a:cubicBezTo>
                <a:cubicBezTo>
                  <a:pt x="0" y="8350"/>
                  <a:pt x="830" y="7738"/>
                  <a:pt x="2125" y="7342"/>
                </a:cubicBezTo>
                <a:close/>
                <a:moveTo>
                  <a:pt x="5606" y="9463"/>
                </a:moveTo>
                <a:cubicBezTo>
                  <a:pt x="4070" y="8009"/>
                  <a:pt x="3062" y="6993"/>
                  <a:pt x="2583" y="6412"/>
                </a:cubicBezTo>
                <a:cubicBezTo>
                  <a:pt x="2024" y="5735"/>
                  <a:pt x="1688" y="4866"/>
                  <a:pt x="1688" y="3919"/>
                </a:cubicBezTo>
                <a:cubicBezTo>
                  <a:pt x="1688" y="1754"/>
                  <a:pt x="3442" y="0"/>
                  <a:pt x="5606" y="0"/>
                </a:cubicBezTo>
                <a:cubicBezTo>
                  <a:pt x="7771" y="0"/>
                  <a:pt x="9525" y="1754"/>
                  <a:pt x="9525" y="3919"/>
                </a:cubicBezTo>
                <a:cubicBezTo>
                  <a:pt x="9525" y="4867"/>
                  <a:pt x="9188" y="5736"/>
                  <a:pt x="8628" y="6414"/>
                </a:cubicBezTo>
                <a:cubicBezTo>
                  <a:pt x="8149" y="6994"/>
                  <a:pt x="7142" y="8010"/>
                  <a:pt x="5606" y="9463"/>
                </a:cubicBezTo>
                <a:close/>
                <a:moveTo>
                  <a:pt x="5606" y="8288"/>
                </a:moveTo>
                <a:cubicBezTo>
                  <a:pt x="6627" y="7338"/>
                  <a:pt x="7261" y="6705"/>
                  <a:pt x="7508" y="6391"/>
                </a:cubicBezTo>
                <a:cubicBezTo>
                  <a:pt x="8112" y="5623"/>
                  <a:pt x="8725" y="4925"/>
                  <a:pt x="8725" y="3919"/>
                </a:cubicBezTo>
                <a:cubicBezTo>
                  <a:pt x="8725" y="2196"/>
                  <a:pt x="7329" y="800"/>
                  <a:pt x="5606" y="800"/>
                </a:cubicBezTo>
                <a:cubicBezTo>
                  <a:pt x="3884" y="800"/>
                  <a:pt x="2488" y="2196"/>
                  <a:pt x="2488" y="3919"/>
                </a:cubicBezTo>
                <a:cubicBezTo>
                  <a:pt x="2488" y="4922"/>
                  <a:pt x="3091" y="5625"/>
                  <a:pt x="3697" y="6385"/>
                </a:cubicBezTo>
                <a:cubicBezTo>
                  <a:pt x="4024" y="6795"/>
                  <a:pt x="4660" y="7429"/>
                  <a:pt x="5606" y="8288"/>
                </a:cubicBezTo>
                <a:close/>
                <a:moveTo>
                  <a:pt x="5600" y="6213"/>
                </a:moveTo>
                <a:cubicBezTo>
                  <a:pt x="4330" y="6213"/>
                  <a:pt x="3300" y="5183"/>
                  <a:pt x="3300" y="3913"/>
                </a:cubicBezTo>
                <a:cubicBezTo>
                  <a:pt x="3300" y="2642"/>
                  <a:pt x="4330" y="1613"/>
                  <a:pt x="5600" y="1613"/>
                </a:cubicBezTo>
                <a:cubicBezTo>
                  <a:pt x="6870" y="1613"/>
                  <a:pt x="7900" y="2642"/>
                  <a:pt x="7900" y="3913"/>
                </a:cubicBezTo>
                <a:cubicBezTo>
                  <a:pt x="7900" y="5183"/>
                  <a:pt x="6870" y="6213"/>
                  <a:pt x="5600" y="6213"/>
                </a:cubicBezTo>
                <a:close/>
                <a:moveTo>
                  <a:pt x="5600" y="5413"/>
                </a:moveTo>
                <a:cubicBezTo>
                  <a:pt x="6428" y="5413"/>
                  <a:pt x="7100" y="4741"/>
                  <a:pt x="7100" y="3913"/>
                </a:cubicBezTo>
                <a:cubicBezTo>
                  <a:pt x="7100" y="3084"/>
                  <a:pt x="6428" y="2413"/>
                  <a:pt x="5600" y="2413"/>
                </a:cubicBezTo>
                <a:cubicBezTo>
                  <a:pt x="4772" y="2413"/>
                  <a:pt x="4100" y="3084"/>
                  <a:pt x="4100" y="3913"/>
                </a:cubicBezTo>
                <a:cubicBezTo>
                  <a:pt x="4100" y="4741"/>
                  <a:pt x="4772" y="5413"/>
                  <a:pt x="5600" y="54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330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39E22105-B5CC-406C-80BD-89B5BDE5754E}"/>
              </a:ext>
            </a:extLst>
          </p:cNvPr>
          <p:cNvSpPr/>
          <p:nvPr/>
        </p:nvSpPr>
        <p:spPr>
          <a:xfrm>
            <a:off x="654685" y="882015"/>
            <a:ext cx="573015" cy="7048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AF724ACF-F1AD-4281-BD74-7DC99933F62C}"/>
              </a:ext>
            </a:extLst>
          </p:cNvPr>
          <p:cNvSpPr/>
          <p:nvPr/>
        </p:nvSpPr>
        <p:spPr>
          <a:xfrm>
            <a:off x="1391676" y="882015"/>
            <a:ext cx="118157" cy="7048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F8AE78CD-A102-499D-8D86-39D8298C0553}"/>
              </a:ext>
            </a:extLst>
          </p:cNvPr>
          <p:cNvGrpSpPr/>
          <p:nvPr/>
        </p:nvGrpSpPr>
        <p:grpSpPr>
          <a:xfrm>
            <a:off x="536216" y="422595"/>
            <a:ext cx="3906569" cy="935634"/>
            <a:chOff x="1657880" y="2055430"/>
            <a:chExt cx="3906569" cy="935634"/>
          </a:xfrm>
        </p:grpSpPr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E5959175-501E-47A6-BA54-EAEDF341073F}"/>
                </a:ext>
              </a:extLst>
            </p:cNvPr>
            <p:cNvSpPr txBox="1"/>
            <p:nvPr/>
          </p:nvSpPr>
          <p:spPr>
            <a:xfrm>
              <a:off x="2733021" y="2413983"/>
              <a:ext cx="2831428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algn="l">
                <a:defRPr/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Overall process of fingerprint system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  <a:p>
              <a:pPr algn="l">
                <a:defRPr/>
              </a:pP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AEC4CC9E-3D11-4EB1-8B84-145B1B163C2A}"/>
                </a:ext>
              </a:extLst>
            </p:cNvPr>
            <p:cNvSpPr txBox="1"/>
            <p:nvPr/>
          </p:nvSpPr>
          <p:spPr>
            <a:xfrm>
              <a:off x="1657880" y="2055430"/>
              <a:ext cx="2729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指纹系统整体流程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D891DA8A-1FB2-46B6-BEDA-6B7DAEA3F7AC}"/>
              </a:ext>
            </a:extLst>
          </p:cNvPr>
          <p:cNvSpPr/>
          <p:nvPr/>
        </p:nvSpPr>
        <p:spPr>
          <a:xfrm>
            <a:off x="0" y="6701742"/>
            <a:ext cx="12192000" cy="15625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2000"/>
                </a:schemeClr>
              </a:gs>
              <a:gs pos="100000">
                <a:srgbClr val="76CEFA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419100" sx="102000" sy="102000" algn="ctr" rotWithShape="0">
              <a:srgbClr val="4EC1F9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7" name="任意多边形: 形状 73">
            <a:extLst>
              <a:ext uri="{FF2B5EF4-FFF2-40B4-BE49-F238E27FC236}">
                <a16:creationId xmlns:a16="http://schemas.microsoft.com/office/drawing/2014/main" id="{ED0E25C9-925D-0C4C-B4CC-6308098C0AEB}"/>
              </a:ext>
            </a:extLst>
          </p:cNvPr>
          <p:cNvSpPr/>
          <p:nvPr/>
        </p:nvSpPr>
        <p:spPr>
          <a:xfrm>
            <a:off x="10578611" y="5668266"/>
            <a:ext cx="372936" cy="307719"/>
          </a:xfrm>
          <a:custGeom>
            <a:avLst/>
            <a:gdLst>
              <a:gd name="connsiteX0" fmla="*/ 937527 w 937527"/>
              <a:gd name="connsiteY0" fmla="*/ 0 h 883346"/>
              <a:gd name="connsiteX1" fmla="*/ 937527 w 937527"/>
              <a:gd name="connsiteY1" fmla="*/ 34068 h 883346"/>
              <a:gd name="connsiteX2" fmla="*/ 88249 w 937527"/>
              <a:gd name="connsiteY2" fmla="*/ 883346 h 883346"/>
              <a:gd name="connsiteX3" fmla="*/ 0 w 937527"/>
              <a:gd name="connsiteY3" fmla="*/ 883346 h 883346"/>
              <a:gd name="connsiteX4" fmla="*/ 900 w 937527"/>
              <a:gd name="connsiteY4" fmla="*/ 881757 h 883346"/>
              <a:gd name="connsiteX5" fmla="*/ 210450 w 937527"/>
              <a:gd name="connsiteY5" fmla="*/ 191195 h 883346"/>
              <a:gd name="connsiteX6" fmla="*/ 904271 w 937527"/>
              <a:gd name="connsiteY6" fmla="*/ 38457 h 88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527" h="883346">
                <a:moveTo>
                  <a:pt x="937527" y="0"/>
                </a:moveTo>
                <a:lnTo>
                  <a:pt x="937527" y="34068"/>
                </a:lnTo>
                <a:cubicBezTo>
                  <a:pt x="937527" y="503111"/>
                  <a:pt x="557292" y="883346"/>
                  <a:pt x="88249" y="883346"/>
                </a:cubicBezTo>
                <a:lnTo>
                  <a:pt x="0" y="883346"/>
                </a:lnTo>
                <a:lnTo>
                  <a:pt x="900" y="881757"/>
                </a:lnTo>
                <a:cubicBezTo>
                  <a:pt x="135044" y="708720"/>
                  <a:pt x="208068" y="514252"/>
                  <a:pt x="210450" y="191195"/>
                </a:cubicBezTo>
                <a:cubicBezTo>
                  <a:pt x="472983" y="187723"/>
                  <a:pt x="766205" y="157813"/>
                  <a:pt x="904271" y="3845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79400" dist="139700" dir="13500000" algn="b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6FE6B903-0F40-574D-B7C3-34BCAEE6C733}"/>
              </a:ext>
            </a:extLst>
          </p:cNvPr>
          <p:cNvSpPr txBox="1"/>
          <p:nvPr/>
        </p:nvSpPr>
        <p:spPr>
          <a:xfrm>
            <a:off x="1114777" y="1220228"/>
            <a:ext cx="9264691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03B5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视频入库与检索流程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03B5C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8" name="iconfont-11462-5439955">
            <a:extLst>
              <a:ext uri="{FF2B5EF4-FFF2-40B4-BE49-F238E27FC236}">
                <a16:creationId xmlns:a16="http://schemas.microsoft.com/office/drawing/2014/main" id="{03ACADAB-A85E-614A-B517-EF6A525F70E9}"/>
              </a:ext>
            </a:extLst>
          </p:cNvPr>
          <p:cNvSpPr>
            <a:spLocks noChangeAspect="1"/>
          </p:cNvSpPr>
          <p:nvPr/>
        </p:nvSpPr>
        <p:spPr bwMode="auto">
          <a:xfrm>
            <a:off x="654685" y="1244506"/>
            <a:ext cx="328854" cy="328854"/>
          </a:xfrm>
          <a:custGeom>
            <a:avLst/>
            <a:gdLst>
              <a:gd name="T0" fmla="*/ 2125 w 11200"/>
              <a:gd name="T1" fmla="*/ 7342 h 11200"/>
              <a:gd name="T2" fmla="*/ 2475 w 11200"/>
              <a:gd name="T3" fmla="*/ 7663 h 11200"/>
              <a:gd name="T4" fmla="*/ 2125 w 11200"/>
              <a:gd name="T5" fmla="*/ 8098 h 11200"/>
              <a:gd name="T6" fmla="*/ 800 w 11200"/>
              <a:gd name="T7" fmla="*/ 9038 h 11200"/>
              <a:gd name="T8" fmla="*/ 5600 w 11200"/>
              <a:gd name="T9" fmla="*/ 10400 h 11200"/>
              <a:gd name="T10" fmla="*/ 10400 w 11200"/>
              <a:gd name="T11" fmla="*/ 9038 h 11200"/>
              <a:gd name="T12" fmla="*/ 9088 w 11200"/>
              <a:gd name="T13" fmla="*/ 8101 h 11200"/>
              <a:gd name="T14" fmla="*/ 8663 w 11200"/>
              <a:gd name="T15" fmla="*/ 7725 h 11200"/>
              <a:gd name="T16" fmla="*/ 9088 w 11200"/>
              <a:gd name="T17" fmla="*/ 7345 h 11200"/>
              <a:gd name="T18" fmla="*/ 11200 w 11200"/>
              <a:gd name="T19" fmla="*/ 9038 h 11200"/>
              <a:gd name="T20" fmla="*/ 5600 w 11200"/>
              <a:gd name="T21" fmla="*/ 11200 h 11200"/>
              <a:gd name="T22" fmla="*/ 0 w 11200"/>
              <a:gd name="T23" fmla="*/ 9038 h 11200"/>
              <a:gd name="T24" fmla="*/ 2125 w 11200"/>
              <a:gd name="T25" fmla="*/ 7342 h 11200"/>
              <a:gd name="T26" fmla="*/ 5606 w 11200"/>
              <a:gd name="T27" fmla="*/ 9463 h 11200"/>
              <a:gd name="T28" fmla="*/ 2583 w 11200"/>
              <a:gd name="T29" fmla="*/ 6412 h 11200"/>
              <a:gd name="T30" fmla="*/ 1688 w 11200"/>
              <a:gd name="T31" fmla="*/ 3919 h 11200"/>
              <a:gd name="T32" fmla="*/ 5606 w 11200"/>
              <a:gd name="T33" fmla="*/ 0 h 11200"/>
              <a:gd name="T34" fmla="*/ 9525 w 11200"/>
              <a:gd name="T35" fmla="*/ 3919 h 11200"/>
              <a:gd name="T36" fmla="*/ 8628 w 11200"/>
              <a:gd name="T37" fmla="*/ 6414 h 11200"/>
              <a:gd name="T38" fmla="*/ 5606 w 11200"/>
              <a:gd name="T39" fmla="*/ 9463 h 11200"/>
              <a:gd name="T40" fmla="*/ 5606 w 11200"/>
              <a:gd name="T41" fmla="*/ 8288 h 11200"/>
              <a:gd name="T42" fmla="*/ 7508 w 11200"/>
              <a:gd name="T43" fmla="*/ 6391 h 11200"/>
              <a:gd name="T44" fmla="*/ 8725 w 11200"/>
              <a:gd name="T45" fmla="*/ 3919 h 11200"/>
              <a:gd name="T46" fmla="*/ 5606 w 11200"/>
              <a:gd name="T47" fmla="*/ 800 h 11200"/>
              <a:gd name="T48" fmla="*/ 2488 w 11200"/>
              <a:gd name="T49" fmla="*/ 3919 h 11200"/>
              <a:gd name="T50" fmla="*/ 3697 w 11200"/>
              <a:gd name="T51" fmla="*/ 6385 h 11200"/>
              <a:gd name="T52" fmla="*/ 5606 w 11200"/>
              <a:gd name="T53" fmla="*/ 8288 h 11200"/>
              <a:gd name="T54" fmla="*/ 5600 w 11200"/>
              <a:gd name="T55" fmla="*/ 6213 h 11200"/>
              <a:gd name="T56" fmla="*/ 3300 w 11200"/>
              <a:gd name="T57" fmla="*/ 3913 h 11200"/>
              <a:gd name="T58" fmla="*/ 5600 w 11200"/>
              <a:gd name="T59" fmla="*/ 1613 h 11200"/>
              <a:gd name="T60" fmla="*/ 7900 w 11200"/>
              <a:gd name="T61" fmla="*/ 3913 h 11200"/>
              <a:gd name="T62" fmla="*/ 5600 w 11200"/>
              <a:gd name="T63" fmla="*/ 6213 h 11200"/>
              <a:gd name="T64" fmla="*/ 5600 w 11200"/>
              <a:gd name="T65" fmla="*/ 5413 h 11200"/>
              <a:gd name="T66" fmla="*/ 7100 w 11200"/>
              <a:gd name="T67" fmla="*/ 3913 h 11200"/>
              <a:gd name="T68" fmla="*/ 5600 w 11200"/>
              <a:gd name="T69" fmla="*/ 2413 h 11200"/>
              <a:gd name="T70" fmla="*/ 4100 w 11200"/>
              <a:gd name="T71" fmla="*/ 3913 h 11200"/>
              <a:gd name="T72" fmla="*/ 5600 w 11200"/>
              <a:gd name="T73" fmla="*/ 5413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200" h="11200">
                <a:moveTo>
                  <a:pt x="2125" y="7342"/>
                </a:moveTo>
                <a:cubicBezTo>
                  <a:pt x="2263" y="7300"/>
                  <a:pt x="2475" y="7345"/>
                  <a:pt x="2475" y="7663"/>
                </a:cubicBezTo>
                <a:cubicBezTo>
                  <a:pt x="2475" y="7980"/>
                  <a:pt x="2238" y="8063"/>
                  <a:pt x="2125" y="8098"/>
                </a:cubicBezTo>
                <a:cubicBezTo>
                  <a:pt x="1304" y="8342"/>
                  <a:pt x="800" y="8673"/>
                  <a:pt x="800" y="9038"/>
                </a:cubicBezTo>
                <a:cubicBezTo>
                  <a:pt x="800" y="9790"/>
                  <a:pt x="2949" y="10400"/>
                  <a:pt x="5600" y="10400"/>
                </a:cubicBezTo>
                <a:cubicBezTo>
                  <a:pt x="8251" y="10400"/>
                  <a:pt x="10400" y="9790"/>
                  <a:pt x="10400" y="9038"/>
                </a:cubicBezTo>
                <a:cubicBezTo>
                  <a:pt x="10400" y="8675"/>
                  <a:pt x="9901" y="8345"/>
                  <a:pt x="9088" y="8101"/>
                </a:cubicBezTo>
                <a:cubicBezTo>
                  <a:pt x="8963" y="8063"/>
                  <a:pt x="8663" y="8050"/>
                  <a:pt x="8663" y="7725"/>
                </a:cubicBezTo>
                <a:cubicBezTo>
                  <a:pt x="8663" y="7400"/>
                  <a:pt x="8863" y="7263"/>
                  <a:pt x="9088" y="7345"/>
                </a:cubicBezTo>
                <a:cubicBezTo>
                  <a:pt x="10375" y="7742"/>
                  <a:pt x="11200" y="8352"/>
                  <a:pt x="11200" y="9038"/>
                </a:cubicBezTo>
                <a:cubicBezTo>
                  <a:pt x="11200" y="10232"/>
                  <a:pt x="8693" y="11200"/>
                  <a:pt x="5600" y="11200"/>
                </a:cubicBezTo>
                <a:cubicBezTo>
                  <a:pt x="2507" y="11200"/>
                  <a:pt x="0" y="10232"/>
                  <a:pt x="0" y="9038"/>
                </a:cubicBezTo>
                <a:cubicBezTo>
                  <a:pt x="0" y="8350"/>
                  <a:pt x="830" y="7738"/>
                  <a:pt x="2125" y="7342"/>
                </a:cubicBezTo>
                <a:close/>
                <a:moveTo>
                  <a:pt x="5606" y="9463"/>
                </a:moveTo>
                <a:cubicBezTo>
                  <a:pt x="4070" y="8009"/>
                  <a:pt x="3062" y="6993"/>
                  <a:pt x="2583" y="6412"/>
                </a:cubicBezTo>
                <a:cubicBezTo>
                  <a:pt x="2024" y="5735"/>
                  <a:pt x="1688" y="4866"/>
                  <a:pt x="1688" y="3919"/>
                </a:cubicBezTo>
                <a:cubicBezTo>
                  <a:pt x="1688" y="1754"/>
                  <a:pt x="3442" y="0"/>
                  <a:pt x="5606" y="0"/>
                </a:cubicBezTo>
                <a:cubicBezTo>
                  <a:pt x="7771" y="0"/>
                  <a:pt x="9525" y="1754"/>
                  <a:pt x="9525" y="3919"/>
                </a:cubicBezTo>
                <a:cubicBezTo>
                  <a:pt x="9525" y="4867"/>
                  <a:pt x="9188" y="5736"/>
                  <a:pt x="8628" y="6414"/>
                </a:cubicBezTo>
                <a:cubicBezTo>
                  <a:pt x="8149" y="6994"/>
                  <a:pt x="7142" y="8010"/>
                  <a:pt x="5606" y="9463"/>
                </a:cubicBezTo>
                <a:close/>
                <a:moveTo>
                  <a:pt x="5606" y="8288"/>
                </a:moveTo>
                <a:cubicBezTo>
                  <a:pt x="6627" y="7338"/>
                  <a:pt x="7261" y="6705"/>
                  <a:pt x="7508" y="6391"/>
                </a:cubicBezTo>
                <a:cubicBezTo>
                  <a:pt x="8112" y="5623"/>
                  <a:pt x="8725" y="4925"/>
                  <a:pt x="8725" y="3919"/>
                </a:cubicBezTo>
                <a:cubicBezTo>
                  <a:pt x="8725" y="2196"/>
                  <a:pt x="7329" y="800"/>
                  <a:pt x="5606" y="800"/>
                </a:cubicBezTo>
                <a:cubicBezTo>
                  <a:pt x="3884" y="800"/>
                  <a:pt x="2488" y="2196"/>
                  <a:pt x="2488" y="3919"/>
                </a:cubicBezTo>
                <a:cubicBezTo>
                  <a:pt x="2488" y="4922"/>
                  <a:pt x="3091" y="5625"/>
                  <a:pt x="3697" y="6385"/>
                </a:cubicBezTo>
                <a:cubicBezTo>
                  <a:pt x="4024" y="6795"/>
                  <a:pt x="4660" y="7429"/>
                  <a:pt x="5606" y="8288"/>
                </a:cubicBezTo>
                <a:close/>
                <a:moveTo>
                  <a:pt x="5600" y="6213"/>
                </a:moveTo>
                <a:cubicBezTo>
                  <a:pt x="4330" y="6213"/>
                  <a:pt x="3300" y="5183"/>
                  <a:pt x="3300" y="3913"/>
                </a:cubicBezTo>
                <a:cubicBezTo>
                  <a:pt x="3300" y="2642"/>
                  <a:pt x="4330" y="1613"/>
                  <a:pt x="5600" y="1613"/>
                </a:cubicBezTo>
                <a:cubicBezTo>
                  <a:pt x="6870" y="1613"/>
                  <a:pt x="7900" y="2642"/>
                  <a:pt x="7900" y="3913"/>
                </a:cubicBezTo>
                <a:cubicBezTo>
                  <a:pt x="7900" y="5183"/>
                  <a:pt x="6870" y="6213"/>
                  <a:pt x="5600" y="6213"/>
                </a:cubicBezTo>
                <a:close/>
                <a:moveTo>
                  <a:pt x="5600" y="5413"/>
                </a:moveTo>
                <a:cubicBezTo>
                  <a:pt x="6428" y="5413"/>
                  <a:pt x="7100" y="4741"/>
                  <a:pt x="7100" y="3913"/>
                </a:cubicBezTo>
                <a:cubicBezTo>
                  <a:pt x="7100" y="3084"/>
                  <a:pt x="6428" y="2413"/>
                  <a:pt x="5600" y="2413"/>
                </a:cubicBezTo>
                <a:cubicBezTo>
                  <a:pt x="4772" y="2413"/>
                  <a:pt x="4100" y="3084"/>
                  <a:pt x="4100" y="3913"/>
                </a:cubicBezTo>
                <a:cubicBezTo>
                  <a:pt x="4100" y="4741"/>
                  <a:pt x="4772" y="5413"/>
                  <a:pt x="5600" y="54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dist="25400" dir="2700000" sx="99000" sy="99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A14B79AB-B9DE-874D-9304-C503ADAA7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071" y="158415"/>
            <a:ext cx="8525432" cy="654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661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81403459-cf05-4bf4-bee9-6d39748a491b&quot;,&quot;Name&quot;:&quot;自定义&quot;,&quot;Kind&quot;:&quot;Custom&quot;,&quot;OldGuidesSetting&quot;:{&quot;HeaderHeight&quot;:12.0,&quot;FooterHeight&quot;:6.0,&quot;SideMargin&quot;:5.0,&quot;TopMargin&quot;:0.0,&quot;BottomMargin&quot;:0.0,&quot;IntervalMargin&quot;:2.0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52;#407320;#405320;#373895;#399930;#407214;#407179;#374329;#381210;#379408;#405367;#58893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52;#407320;#405320;#373895;#399930;#407214;#407179;#374329;#381210;#379408;#405367;#58893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52;#407320;#405320;#373895;#399930;#407214;#407179;#374329;#381210;#379408;#405367;#58893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52;#407320;#405320;#373895;#399930;#407214;#407179;#374329;#381210;#379408;#405367;#58893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52;#407320;#405320;#373895;#399930;#407214;#407179;#374329;#381210;#379408;#405367;#58893;"/>
</p:tagLst>
</file>

<file path=ppt/theme/theme1.xml><?xml version="1.0" encoding="utf-8"?>
<a:theme xmlns:a="http://schemas.openxmlformats.org/drawingml/2006/main" name="Office 主题​​">
  <a:themeElements>
    <a:clrScheme name="自定义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6CFEC"/>
      </a:accent1>
      <a:accent2>
        <a:srgbClr val="80E4AD"/>
      </a:accent2>
      <a:accent3>
        <a:srgbClr val="4D75F5"/>
      </a:accent3>
      <a:accent4>
        <a:srgbClr val="00B0F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思源黑体 CN Medium"/>
        <a:ea typeface="思源黑体 CN Medium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pm0qeb">
      <a:majorFont>
        <a:latin typeface="微软雅黑 Light" panose="020F0302020204030204"/>
        <a:ea typeface="微软雅黑"/>
        <a:cs typeface=""/>
      </a:majorFont>
      <a:minorFont>
        <a:latin typeface="微软雅黑 Light" panose="020F0502020204030204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7968</TotalTime>
  <Words>3636</Words>
  <Application>Microsoft Macintosh PowerPoint</Application>
  <PresentationFormat>宽屏</PresentationFormat>
  <Paragraphs>325</Paragraphs>
  <Slides>14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等线</vt:lpstr>
      <vt:lpstr>思源黑体 CN Light</vt:lpstr>
      <vt:lpstr>思源黑体 CN Medium</vt:lpstr>
      <vt:lpstr>Microsoft YaHei</vt:lpstr>
      <vt:lpstr>Microsoft YaHei</vt:lpstr>
      <vt:lpstr>微软雅黑 Light</vt:lpstr>
      <vt:lpstr>字魂59号-创粗黑</vt:lpstr>
      <vt:lpstr>PingFang SC</vt:lpstr>
      <vt:lpstr>Roboto Regular</vt:lpstr>
      <vt:lpstr>Arial</vt:lpstr>
      <vt:lpstr>Bahnschrift SemiBold</vt:lpstr>
      <vt:lpstr>Segoe UI Light</vt:lpstr>
      <vt:lpstr>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贺 子琪</dc:creator>
  <cp:lastModifiedBy>Microsoft Office User</cp:lastModifiedBy>
  <cp:revision>21</cp:revision>
  <dcterms:created xsi:type="dcterms:W3CDTF">2021-10-18T16:04:16Z</dcterms:created>
  <dcterms:modified xsi:type="dcterms:W3CDTF">2023-02-06T13:26:18Z</dcterms:modified>
</cp:coreProperties>
</file>